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401" r:id="rId2"/>
    <p:sldId id="262" r:id="rId3"/>
    <p:sldId id="431" r:id="rId4"/>
    <p:sldId id="430" r:id="rId5"/>
    <p:sldId id="268" r:id="rId6"/>
    <p:sldId id="274" r:id="rId7"/>
    <p:sldId id="273" r:id="rId8"/>
    <p:sldId id="283" r:id="rId9"/>
    <p:sldId id="432" r:id="rId10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  <a:srgbClr val="E6E6E6"/>
    <a:srgbClr val="E3FF7C"/>
    <a:srgbClr val="FFFFFF"/>
    <a:srgbClr val="FFDD2D"/>
    <a:srgbClr val="00A651"/>
    <a:srgbClr val="141414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14" autoAdjust="0"/>
    <p:restoredTop sz="96076"/>
  </p:normalViewPr>
  <p:slideViewPr>
    <p:cSldViewPr snapToGrid="0" snapToObjects="1">
      <p:cViewPr varScale="1">
        <p:scale>
          <a:sx n="50" d="100"/>
          <a:sy n="50" d="100"/>
        </p:scale>
        <p:origin x="18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287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65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99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03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4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8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01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92.svg"/><Relationship Id="rId7" Type="http://schemas.openxmlformats.org/officeDocument/2006/relationships/image" Target="../media/image96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11" Type="http://schemas.openxmlformats.org/officeDocument/2006/relationships/image" Target="../media/image4.svg"/><Relationship Id="rId5" Type="http://schemas.openxmlformats.org/officeDocument/2006/relationships/image" Target="../media/image94.svg"/><Relationship Id="rId10" Type="http://schemas.openxmlformats.org/officeDocument/2006/relationships/image" Target="../media/image2.png"/><Relationship Id="rId4" Type="http://schemas.openxmlformats.org/officeDocument/2006/relationships/image" Target="../media/image47.png"/><Relationship Id="rId9" Type="http://schemas.openxmlformats.org/officeDocument/2006/relationships/image" Target="../media/image98.sv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k.yandex.ru/d/hEOT8j6h5rtUIg" TargetMode="External"/><Relationship Id="rId2" Type="http://schemas.openxmlformats.org/officeDocument/2006/relationships/hyperlink" Target="https://www.figma.com/slides/sCCxCaIr6n2NEjjCJoIDJc/%D0%92%D0%BD%D0%B5%D1%88%D0%BD%D0%B8%D0%B9-%D0%A8%D0%B0%D0%B1%D0%BB%D0%BE%D0%BD-%D0%BF%D1%80%D0%B5%D0%B7%D0%B5%D0%BD%D1%82%D0%B0%D1%86%D0%B8%D0%B9-%D0%A6%D0%A3?node-id=1-1116&amp;t=afeKWaOvOGLzwSPr-1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9.svg"/><Relationship Id="rId7" Type="http://schemas.openxmlformats.org/officeDocument/2006/relationships/image" Target="../media/image113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1.png"/><Relationship Id="rId11" Type="http://schemas.openxmlformats.org/officeDocument/2006/relationships/image" Target="../media/image115.svg"/><Relationship Id="rId5" Type="http://schemas.openxmlformats.org/officeDocument/2006/relationships/image" Target="../media/image111.svg"/><Relationship Id="rId10" Type="http://schemas.openxmlformats.org/officeDocument/2006/relationships/image" Target="../media/image62.png"/><Relationship Id="rId4" Type="http://schemas.openxmlformats.org/officeDocument/2006/relationships/image" Target="../media/image60.png"/><Relationship Id="rId9" Type="http://schemas.openxmlformats.org/officeDocument/2006/relationships/image" Target="../media/image4.sv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32.sv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.svg"/><Relationship Id="rId18" Type="http://schemas.openxmlformats.org/officeDocument/2006/relationships/image" Target="../media/image72.png"/><Relationship Id="rId26" Type="http://schemas.openxmlformats.org/officeDocument/2006/relationships/image" Target="../media/image76.png"/><Relationship Id="rId39" Type="http://schemas.openxmlformats.org/officeDocument/2006/relationships/image" Target="../media/image154.svg"/><Relationship Id="rId21" Type="http://schemas.openxmlformats.org/officeDocument/2006/relationships/image" Target="../media/image136.svg"/><Relationship Id="rId34" Type="http://schemas.openxmlformats.org/officeDocument/2006/relationships/image" Target="../media/image80.png"/><Relationship Id="rId42" Type="http://schemas.openxmlformats.org/officeDocument/2006/relationships/image" Target="../media/image84.png"/><Relationship Id="rId47" Type="http://schemas.openxmlformats.org/officeDocument/2006/relationships/image" Target="../media/image162.svg"/><Relationship Id="rId50" Type="http://schemas.openxmlformats.org/officeDocument/2006/relationships/hyperlink" Target="https://www.figma.com/slides/nQS9w06NRYwAJTD01Ov9AX/%D0%92%D0%BD%D1%83%D1%82%D1%80%D0%B5%D0%BD%D0%BD%D0%B8%D0%B9-%D0%A8%D0%B0%D0%B1%D0%BB%D0%BE%D0%BD-%D0%BF%D1%80%D0%B5%D0%B7%D0%B5%D0%BD%D1%82%D0%B0%D1%86%D0%B8%D0%B9-%D0%A6%D0%A3?node-id=1104-4308&amp;t=M6x6Qq8cis0WOIRl-4" TargetMode="External"/><Relationship Id="rId7" Type="http://schemas.openxmlformats.org/officeDocument/2006/relationships/image" Target="../media/image122.svg"/><Relationship Id="rId2" Type="http://schemas.openxmlformats.org/officeDocument/2006/relationships/image" Target="../media/image64.png"/><Relationship Id="rId16" Type="http://schemas.openxmlformats.org/officeDocument/2006/relationships/image" Target="../media/image71.png"/><Relationship Id="rId29" Type="http://schemas.openxmlformats.org/officeDocument/2006/relationships/image" Target="../media/image144.svg"/><Relationship Id="rId11" Type="http://schemas.openxmlformats.org/officeDocument/2006/relationships/image" Target="../media/image126.svg"/><Relationship Id="rId24" Type="http://schemas.openxmlformats.org/officeDocument/2006/relationships/image" Target="../media/image75.png"/><Relationship Id="rId32" Type="http://schemas.openxmlformats.org/officeDocument/2006/relationships/image" Target="../media/image79.png"/><Relationship Id="rId37" Type="http://schemas.openxmlformats.org/officeDocument/2006/relationships/image" Target="../media/image152.svg"/><Relationship Id="rId40" Type="http://schemas.openxmlformats.org/officeDocument/2006/relationships/image" Target="../media/image83.png"/><Relationship Id="rId45" Type="http://schemas.openxmlformats.org/officeDocument/2006/relationships/image" Target="../media/image160.svg"/><Relationship Id="rId5" Type="http://schemas.openxmlformats.org/officeDocument/2006/relationships/image" Target="../media/image120.svg"/><Relationship Id="rId15" Type="http://schemas.openxmlformats.org/officeDocument/2006/relationships/image" Target="../media/image130.svg"/><Relationship Id="rId23" Type="http://schemas.openxmlformats.org/officeDocument/2006/relationships/image" Target="../media/image138.svg"/><Relationship Id="rId28" Type="http://schemas.openxmlformats.org/officeDocument/2006/relationships/image" Target="../media/image77.png"/><Relationship Id="rId36" Type="http://schemas.openxmlformats.org/officeDocument/2006/relationships/image" Target="../media/image81.png"/><Relationship Id="rId49" Type="http://schemas.openxmlformats.org/officeDocument/2006/relationships/image" Target="../media/image164.svg"/><Relationship Id="rId10" Type="http://schemas.openxmlformats.org/officeDocument/2006/relationships/image" Target="../media/image68.png"/><Relationship Id="rId19" Type="http://schemas.openxmlformats.org/officeDocument/2006/relationships/image" Target="../media/image134.svg"/><Relationship Id="rId31" Type="http://schemas.openxmlformats.org/officeDocument/2006/relationships/image" Target="../media/image146.svg"/><Relationship Id="rId44" Type="http://schemas.openxmlformats.org/officeDocument/2006/relationships/image" Target="../media/image85.png"/><Relationship Id="rId52" Type="http://schemas.openxmlformats.org/officeDocument/2006/relationships/image" Target="../media/image4.svg"/><Relationship Id="rId4" Type="http://schemas.openxmlformats.org/officeDocument/2006/relationships/image" Target="../media/image65.png"/><Relationship Id="rId9" Type="http://schemas.openxmlformats.org/officeDocument/2006/relationships/image" Target="../media/image124.svg"/><Relationship Id="rId14" Type="http://schemas.openxmlformats.org/officeDocument/2006/relationships/image" Target="../media/image70.png"/><Relationship Id="rId22" Type="http://schemas.openxmlformats.org/officeDocument/2006/relationships/image" Target="../media/image74.png"/><Relationship Id="rId27" Type="http://schemas.openxmlformats.org/officeDocument/2006/relationships/image" Target="../media/image142.svg"/><Relationship Id="rId30" Type="http://schemas.openxmlformats.org/officeDocument/2006/relationships/image" Target="../media/image78.png"/><Relationship Id="rId35" Type="http://schemas.openxmlformats.org/officeDocument/2006/relationships/image" Target="../media/image150.svg"/><Relationship Id="rId43" Type="http://schemas.openxmlformats.org/officeDocument/2006/relationships/image" Target="../media/image158.svg"/><Relationship Id="rId48" Type="http://schemas.openxmlformats.org/officeDocument/2006/relationships/image" Target="../media/image87.png"/><Relationship Id="rId8" Type="http://schemas.openxmlformats.org/officeDocument/2006/relationships/image" Target="../media/image67.png"/><Relationship Id="rId51" Type="http://schemas.openxmlformats.org/officeDocument/2006/relationships/image" Target="../media/image2.png"/><Relationship Id="rId3" Type="http://schemas.openxmlformats.org/officeDocument/2006/relationships/image" Target="../media/image118.svg"/><Relationship Id="rId12" Type="http://schemas.openxmlformats.org/officeDocument/2006/relationships/image" Target="../media/image69.png"/><Relationship Id="rId17" Type="http://schemas.openxmlformats.org/officeDocument/2006/relationships/image" Target="../media/image132.svg"/><Relationship Id="rId25" Type="http://schemas.openxmlformats.org/officeDocument/2006/relationships/image" Target="../media/image140.svg"/><Relationship Id="rId33" Type="http://schemas.openxmlformats.org/officeDocument/2006/relationships/image" Target="../media/image148.svg"/><Relationship Id="rId38" Type="http://schemas.openxmlformats.org/officeDocument/2006/relationships/image" Target="../media/image82.png"/><Relationship Id="rId46" Type="http://schemas.openxmlformats.org/officeDocument/2006/relationships/image" Target="../media/image86.png"/><Relationship Id="rId20" Type="http://schemas.openxmlformats.org/officeDocument/2006/relationships/image" Target="../media/image73.png"/><Relationship Id="rId41" Type="http://schemas.openxmlformats.org/officeDocument/2006/relationships/image" Target="../media/image15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6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6.svg"/><Relationship Id="rId5" Type="http://schemas.openxmlformats.org/officeDocument/2006/relationships/image" Target="../media/image88.png"/><Relationship Id="rId4" Type="http://schemas.openxmlformats.org/officeDocument/2006/relationships/hyperlink" Target="https://www.figma.com/design/shKNPSKAxE3MACiaapn16D/CU_2D_repository_process?node-id=2417-45&amp;t=TFVZAjFamCFep5TV-1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igma.com/design/shKNPSKAxE3MACiaapn16D/CU_2D_repository_process?node-id=2417-45&amp;t=TFVZAjFamCFep5TV-1" TargetMode="Externa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9.jpeg"/><Relationship Id="rId5" Type="http://schemas.openxmlformats.org/officeDocument/2006/relationships/hyperlink" Target="https://vk.com/albums-222277101" TargetMode="External"/><Relationship Id="rId4" Type="http://schemas.openxmlformats.org/officeDocument/2006/relationships/hyperlink" Target="https://disk.yandex.ru/d/HHexFxfFgZna0g" TargetMode="External"/></Relationships>
</file>

<file path=ppt/slideLayouts/_rels/slideLayout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8.png"/><Relationship Id="rId3" Type="http://schemas.openxmlformats.org/officeDocument/2006/relationships/image" Target="../media/image32.svg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2" Type="http://schemas.openxmlformats.org/officeDocument/2006/relationships/image" Target="../media/image1.png"/><Relationship Id="rId16" Type="http://schemas.openxmlformats.org/officeDocument/2006/relationships/image" Target="../media/image10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2.png"/><Relationship Id="rId11" Type="http://schemas.openxmlformats.org/officeDocument/2006/relationships/image" Target="../media/image96.png"/><Relationship Id="rId5" Type="http://schemas.openxmlformats.org/officeDocument/2006/relationships/image" Target="../media/image91.png"/><Relationship Id="rId15" Type="http://schemas.openxmlformats.org/officeDocument/2006/relationships/image" Target="../media/image100.png"/><Relationship Id="rId10" Type="http://schemas.openxmlformats.org/officeDocument/2006/relationships/hyperlink" Target="https://disk.yandex.ru/d/DiEnT673U0pGEw" TargetMode="External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9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0.png"/><Relationship Id="rId4" Type="http://schemas.openxmlformats.org/officeDocument/2006/relationships/image" Target="../media/image4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svg"/><Relationship Id="rId5" Type="http://schemas.openxmlformats.org/officeDocument/2006/relationships/image" Target="../media/image25.svg"/><Relationship Id="rId4" Type="http://schemas.openxmlformats.org/officeDocument/2006/relationships/image" Target="../media/image1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1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3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34.svg"/><Relationship Id="rId4" Type="http://schemas.openxmlformats.org/officeDocument/2006/relationships/image" Target="../media/image16.png"/><Relationship Id="rId9" Type="http://schemas.openxmlformats.org/officeDocument/2006/relationships/image" Target="../media/image38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svg"/><Relationship Id="rId18" Type="http://schemas.openxmlformats.org/officeDocument/2006/relationships/image" Target="../media/image27.png"/><Relationship Id="rId26" Type="http://schemas.openxmlformats.org/officeDocument/2006/relationships/image" Target="../media/image31.png"/><Relationship Id="rId39" Type="http://schemas.openxmlformats.org/officeDocument/2006/relationships/image" Target="../media/image76.svg"/><Relationship Id="rId21" Type="http://schemas.openxmlformats.org/officeDocument/2006/relationships/image" Target="../media/image58.svg"/><Relationship Id="rId34" Type="http://schemas.openxmlformats.org/officeDocument/2006/relationships/image" Target="../media/image35.png"/><Relationship Id="rId42" Type="http://schemas.openxmlformats.org/officeDocument/2006/relationships/image" Target="../media/image2.svg"/><Relationship Id="rId7" Type="http://schemas.openxmlformats.org/officeDocument/2006/relationships/image" Target="../media/image44.svg"/><Relationship Id="rId2" Type="http://schemas.openxmlformats.org/officeDocument/2006/relationships/image" Target="../media/image19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29" Type="http://schemas.openxmlformats.org/officeDocument/2006/relationships/image" Target="../media/image66.svg"/><Relationship Id="rId41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11" Type="http://schemas.openxmlformats.org/officeDocument/2006/relationships/image" Target="../media/image48.svg"/><Relationship Id="rId24" Type="http://schemas.openxmlformats.org/officeDocument/2006/relationships/image" Target="../media/image30.png"/><Relationship Id="rId32" Type="http://schemas.openxmlformats.org/officeDocument/2006/relationships/image" Target="../media/image34.png"/><Relationship Id="rId37" Type="http://schemas.openxmlformats.org/officeDocument/2006/relationships/image" Target="../media/image74.svg"/><Relationship Id="rId40" Type="http://schemas.openxmlformats.org/officeDocument/2006/relationships/image" Target="../media/image4.pn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23" Type="http://schemas.openxmlformats.org/officeDocument/2006/relationships/image" Target="../media/image60.svg"/><Relationship Id="rId28" Type="http://schemas.openxmlformats.org/officeDocument/2006/relationships/image" Target="../media/image32.png"/><Relationship Id="rId36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56.svg"/><Relationship Id="rId31" Type="http://schemas.openxmlformats.org/officeDocument/2006/relationships/image" Target="../media/image68.svg"/><Relationship Id="rId4" Type="http://schemas.openxmlformats.org/officeDocument/2006/relationships/image" Target="../media/image20.png"/><Relationship Id="rId9" Type="http://schemas.openxmlformats.org/officeDocument/2006/relationships/image" Target="../media/image46.svg"/><Relationship Id="rId14" Type="http://schemas.openxmlformats.org/officeDocument/2006/relationships/image" Target="../media/image25.png"/><Relationship Id="rId22" Type="http://schemas.openxmlformats.org/officeDocument/2006/relationships/image" Target="../media/image29.png"/><Relationship Id="rId27" Type="http://schemas.openxmlformats.org/officeDocument/2006/relationships/image" Target="../media/image64.svg"/><Relationship Id="rId30" Type="http://schemas.openxmlformats.org/officeDocument/2006/relationships/image" Target="../media/image33.png"/><Relationship Id="rId35" Type="http://schemas.openxmlformats.org/officeDocument/2006/relationships/image" Target="../media/image72.svg"/><Relationship Id="rId8" Type="http://schemas.openxmlformats.org/officeDocument/2006/relationships/image" Target="../media/image22.png"/><Relationship Id="rId3" Type="http://schemas.openxmlformats.org/officeDocument/2006/relationships/image" Target="../media/image40.svg"/><Relationship Id="rId12" Type="http://schemas.openxmlformats.org/officeDocument/2006/relationships/image" Target="../media/image24.png"/><Relationship Id="rId17" Type="http://schemas.openxmlformats.org/officeDocument/2006/relationships/image" Target="../media/image54.svg"/><Relationship Id="rId25" Type="http://schemas.openxmlformats.org/officeDocument/2006/relationships/image" Target="../media/image62.svg"/><Relationship Id="rId33" Type="http://schemas.openxmlformats.org/officeDocument/2006/relationships/image" Target="../media/image70.svg"/><Relationship Id="rId38" Type="http://schemas.openxmlformats.org/officeDocument/2006/relationships/image" Target="../media/image37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8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8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8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8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png"/><Relationship Id="rId11" Type="http://schemas.openxmlformats.org/officeDocument/2006/relationships/image" Target="../media/image2.svg"/><Relationship Id="rId5" Type="http://schemas.openxmlformats.org/officeDocument/2006/relationships/image" Target="../media/image84.svg"/><Relationship Id="rId10" Type="http://schemas.openxmlformats.org/officeDocument/2006/relationships/image" Target="../media/image1.png"/><Relationship Id="rId4" Type="http://schemas.openxmlformats.org/officeDocument/2006/relationships/image" Target="../media/image42.png"/><Relationship Id="rId9" Type="http://schemas.openxmlformats.org/officeDocument/2006/relationships/image" Target="../media/image88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0.svg"/><Relationship Id="rId4" Type="http://schemas.openxmlformats.org/officeDocument/2006/relationships/image" Target="../media/image45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мный слайд с лог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42E8AC13-E0B5-D958-C983-F33D40260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91344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уш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F05CF60B-303C-59F0-511C-5DB1A022843F}"/>
              </a:ext>
            </a:extLst>
          </p:cNvPr>
          <p:cNvCxnSpPr>
            <a:cxnSpLocks/>
          </p:cNvCxnSpPr>
          <p:nvPr userDrawn="1"/>
        </p:nvCxnSpPr>
        <p:spPr>
          <a:xfrm>
            <a:off x="1219351" y="3094224"/>
            <a:ext cx="21355804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BBE7DF51-59FE-3CD3-949C-4435C99D8747}"/>
              </a:ext>
            </a:extLst>
          </p:cNvPr>
          <p:cNvCxnSpPr>
            <a:cxnSpLocks/>
          </p:cNvCxnSpPr>
          <p:nvPr userDrawn="1"/>
        </p:nvCxnSpPr>
        <p:spPr>
          <a:xfrm>
            <a:off x="23154851" y="3746500"/>
            <a:ext cx="0" cy="8764588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D902FED-197E-5F3F-62A9-79B50A7A420A}"/>
              </a:ext>
            </a:extLst>
          </p:cNvPr>
          <p:cNvCxnSpPr>
            <a:cxnSpLocks/>
          </p:cNvCxnSpPr>
          <p:nvPr userDrawn="1"/>
        </p:nvCxnSpPr>
        <p:spPr>
          <a:xfrm>
            <a:off x="23154851" y="1219200"/>
            <a:ext cx="0" cy="13208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19352" y="1219200"/>
            <a:ext cx="6960470" cy="1222970"/>
          </a:xfrm>
          <a:prstGeom prst="rect">
            <a:avLst/>
          </a:prstGeom>
        </p:spPr>
      </p:pic>
      <p:sp>
        <p:nvSpPr>
          <p:cNvPr id="39" name="Текст 34">
            <a:extLst>
              <a:ext uri="{FF2B5EF4-FFF2-40B4-BE49-F238E27FC236}">
                <a16:creationId xmlns:a16="http://schemas.microsoft.com/office/drawing/2014/main" id="{30148C2E-65E6-553A-87C6-8515D63719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9979470"/>
            <a:ext cx="17185245" cy="28212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10000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11000"/>
              </a:lnSpc>
              <a:spcBef>
                <a:spcPct val="0"/>
              </a:spcBef>
              <a:buNone/>
            </a:pPr>
            <a:r>
              <a:rPr lang="ru-RU" dirty="0"/>
              <a:t>Заголовок презентации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2920340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Рисунок 24">
            <a:extLst>
              <a:ext uri="{FF2B5EF4-FFF2-40B4-BE49-F238E27FC236}">
                <a16:creationId xmlns:a16="http://schemas.microsoft.com/office/drawing/2014/main" id="{07FA06DC-C478-FEF8-90CB-628DEAAC35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05226" y="12192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0B227BCA-5864-6052-E997-0695D86D99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51194" y="4648200"/>
            <a:ext cx="368346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5C5C9C68-E87B-6190-6DC5-138AF3B2F6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3895" y="5263347"/>
            <a:ext cx="3658058" cy="842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7" name="Рисунок 24">
            <a:extLst>
              <a:ext uri="{FF2B5EF4-FFF2-40B4-BE49-F238E27FC236}">
                <a16:creationId xmlns:a16="http://schemas.microsoft.com/office/drawing/2014/main" id="{F0AF0037-ABE0-49F9-19AB-E967A11F99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5226" y="74803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6E0C5B10-C0EE-65F4-DE19-BECD9A6043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51194" y="10916224"/>
            <a:ext cx="368346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6E5A1B67-0676-8327-B7B4-D78B6D808D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63895" y="11522887"/>
            <a:ext cx="3658058" cy="842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6" name="Рисунок 24">
            <a:extLst>
              <a:ext uri="{FF2B5EF4-FFF2-40B4-BE49-F238E27FC236}">
                <a16:creationId xmlns:a16="http://schemas.microsoft.com/office/drawing/2014/main" id="{94DC2CC1-AC88-5A9C-BDD2-D0D3257DA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789073" y="12192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9CDCA46E-3B30-0BD4-5953-2D5DD05713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535040" y="4655125"/>
            <a:ext cx="368346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6C1A7EDE-CCE1-433F-7B87-34D3479EE3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9547742" y="5263347"/>
            <a:ext cx="3658058" cy="842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0" name="Рисунок 24">
            <a:extLst>
              <a:ext uri="{FF2B5EF4-FFF2-40B4-BE49-F238E27FC236}">
                <a16:creationId xmlns:a16="http://schemas.microsoft.com/office/drawing/2014/main" id="{1531423D-21E1-5E34-87E9-D380554868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789073" y="74803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9C659216-88D0-2CB7-D969-59D170C80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535040" y="10916224"/>
            <a:ext cx="368346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D2668CC7-01AF-BFCF-9BD4-6C07AB4488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547742" y="11524447"/>
            <a:ext cx="3658058" cy="842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9" name="Рисунок 24">
            <a:extLst>
              <a:ext uri="{FF2B5EF4-FFF2-40B4-BE49-F238E27FC236}">
                <a16:creationId xmlns:a16="http://schemas.microsoft.com/office/drawing/2014/main" id="{2EFD22C4-C33E-2328-1110-27A1D3665E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997149" y="12192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7BF43892-C371-9182-BD6B-D2E6156CDA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43116" y="4655125"/>
            <a:ext cx="368346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7C79990F-6FF5-6469-66C0-29A1A06C18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55818" y="5263347"/>
            <a:ext cx="3658058" cy="842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1" name="Рисунок 24">
            <a:extLst>
              <a:ext uri="{FF2B5EF4-FFF2-40B4-BE49-F238E27FC236}">
                <a16:creationId xmlns:a16="http://schemas.microsoft.com/office/drawing/2014/main" id="{9EECB7A4-3528-371B-F474-A11D5503CE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997149" y="74803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74A61040-593F-54D4-27BE-E4F078310D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43116" y="10916224"/>
            <a:ext cx="368346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18F4F742-22AB-E9B9-F0F2-8AAA91AC97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755818" y="11524447"/>
            <a:ext cx="3658058" cy="842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pic>
        <p:nvPicPr>
          <p:cNvPr id="32" name="Image 7" descr=" ">
            <a:extLst>
              <a:ext uri="{FF2B5EF4-FFF2-40B4-BE49-F238E27FC236}">
                <a16:creationId xmlns:a16="http://schemas.microsoft.com/office/drawing/2014/main" id="{F7207F0D-340F-12A4-2838-2366F624C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19352" y="876300"/>
            <a:ext cx="965321" cy="635000"/>
          </a:xfrm>
          <a:prstGeom prst="rect">
            <a:avLst/>
          </a:prstGeom>
        </p:spPr>
      </p:pic>
      <p:sp>
        <p:nvSpPr>
          <p:cNvPr id="59" name="Текст 7">
            <a:extLst>
              <a:ext uri="{FF2B5EF4-FFF2-40B4-BE49-F238E27FC236}">
                <a16:creationId xmlns:a16="http://schemas.microsoft.com/office/drawing/2014/main" id="{14016E4F-6AA2-316F-A383-2DAFD638D1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7878680"/>
            <a:ext cx="6140452" cy="20518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7000" b="1" i="0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ts val="8000"/>
              </a:lnSpc>
              <a:spcBef>
                <a:spcPct val="0"/>
              </a:spcBef>
            </a:pPr>
            <a:r>
              <a:rPr lang="ru-RU" dirty="0"/>
              <a:t>Небольшой заголовок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FFA4B742-13A7-99AB-CDE4-C5048496C6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9352" y="10218822"/>
            <a:ext cx="6140452" cy="2150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br>
              <a:rPr lang="ru-RU" dirty="0"/>
            </a:br>
            <a:r>
              <a:rPr lang="ru-RU" dirty="0"/>
              <a:t>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6A12D7E-39AB-BE29-1DEC-F90704BFE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1438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Рисунок 24">
            <a:extLst>
              <a:ext uri="{FF2B5EF4-FFF2-40B4-BE49-F238E27FC236}">
                <a16:creationId xmlns:a16="http://schemas.microsoft.com/office/drawing/2014/main" id="{07FA06DC-C478-FEF8-90CB-628DEAAC35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716198" y="12192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0B227BCA-5864-6052-E997-0695D86D99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2166" y="4648200"/>
            <a:ext cx="368346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5C5C9C68-E87B-6190-6DC5-138AF3B2F6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74867" y="5263347"/>
            <a:ext cx="3658058" cy="842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7" name="Рисунок 24">
            <a:extLst>
              <a:ext uri="{FF2B5EF4-FFF2-40B4-BE49-F238E27FC236}">
                <a16:creationId xmlns:a16="http://schemas.microsoft.com/office/drawing/2014/main" id="{F0AF0037-ABE0-49F9-19AB-E967A11F99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16198" y="74803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6E0C5B10-C0EE-65F4-DE19-BECD9A6043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62166" y="10916224"/>
            <a:ext cx="368346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6E5A1B67-0676-8327-B7B4-D78B6D808D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74867" y="11522887"/>
            <a:ext cx="3658058" cy="842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6" name="Рисунок 24">
            <a:extLst>
              <a:ext uri="{FF2B5EF4-FFF2-40B4-BE49-F238E27FC236}">
                <a16:creationId xmlns:a16="http://schemas.microsoft.com/office/drawing/2014/main" id="{94DC2CC1-AC88-5A9C-BDD2-D0D3257DA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789073" y="12192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9CDCA46E-3B30-0BD4-5953-2D5DD05713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535040" y="4655125"/>
            <a:ext cx="368346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6C1A7EDE-CCE1-433F-7B87-34D3479EE3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9547742" y="5263347"/>
            <a:ext cx="3658058" cy="842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0" name="Рисунок 24">
            <a:extLst>
              <a:ext uri="{FF2B5EF4-FFF2-40B4-BE49-F238E27FC236}">
                <a16:creationId xmlns:a16="http://schemas.microsoft.com/office/drawing/2014/main" id="{1531423D-21E1-5E34-87E9-D380554868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789073" y="74803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9C659216-88D0-2CB7-D969-59D170C80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535040" y="10916224"/>
            <a:ext cx="368346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D2668CC7-01AF-BFCF-9BD4-6C07AB4488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547742" y="11524447"/>
            <a:ext cx="3658058" cy="842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9" name="Рисунок 24">
            <a:extLst>
              <a:ext uri="{FF2B5EF4-FFF2-40B4-BE49-F238E27FC236}">
                <a16:creationId xmlns:a16="http://schemas.microsoft.com/office/drawing/2014/main" id="{2EFD22C4-C33E-2328-1110-27A1D3665E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52064" y="12192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7BF43892-C371-9182-BD6B-D2E6156CDA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498032" y="4655125"/>
            <a:ext cx="368346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7C79990F-6FF5-6469-66C0-29A1A06C18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510733" y="5263347"/>
            <a:ext cx="3658058" cy="842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1" name="Рисунок 24">
            <a:extLst>
              <a:ext uri="{FF2B5EF4-FFF2-40B4-BE49-F238E27FC236}">
                <a16:creationId xmlns:a16="http://schemas.microsoft.com/office/drawing/2014/main" id="{9EECB7A4-3528-371B-F474-A11D5503CE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752064" y="74803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74A61040-593F-54D4-27BE-E4F078310D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498032" y="10916224"/>
            <a:ext cx="368346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18F4F742-22AB-E9B9-F0F2-8AAA91AC97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510733" y="11524447"/>
            <a:ext cx="3658058" cy="842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pic>
        <p:nvPicPr>
          <p:cNvPr id="32" name="Image 7" descr=" ">
            <a:extLst>
              <a:ext uri="{FF2B5EF4-FFF2-40B4-BE49-F238E27FC236}">
                <a16:creationId xmlns:a16="http://schemas.microsoft.com/office/drawing/2014/main" id="{F7207F0D-340F-12A4-2838-2366F624C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19352" y="876300"/>
            <a:ext cx="965321" cy="635000"/>
          </a:xfrm>
          <a:prstGeom prst="rect">
            <a:avLst/>
          </a:prstGeom>
        </p:spPr>
      </p:pic>
      <p:sp>
        <p:nvSpPr>
          <p:cNvPr id="2" name="Рисунок 24">
            <a:extLst>
              <a:ext uri="{FF2B5EF4-FFF2-40B4-BE49-F238E27FC236}">
                <a16:creationId xmlns:a16="http://schemas.microsoft.com/office/drawing/2014/main" id="{37AD2AFD-88E7-D611-3913-0F84ABB38E7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666488" y="12192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8B13C8AF-7586-B2E2-7A34-2878A7A9AB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12456" y="4648200"/>
            <a:ext cx="368346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4" name="Текст 55">
            <a:extLst>
              <a:ext uri="{FF2B5EF4-FFF2-40B4-BE49-F238E27FC236}">
                <a16:creationId xmlns:a16="http://schemas.microsoft.com/office/drawing/2014/main" id="{96F78D43-B135-8249-5C4B-A6CABEEF1A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5157" y="5263347"/>
            <a:ext cx="3658058" cy="842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" name="Рисунок 24">
            <a:extLst>
              <a:ext uri="{FF2B5EF4-FFF2-40B4-BE49-F238E27FC236}">
                <a16:creationId xmlns:a16="http://schemas.microsoft.com/office/drawing/2014/main" id="{6C80A511-DC45-5DCF-B9B9-031AECEC7A11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666488" y="74803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6" name="Текст 55">
            <a:extLst>
              <a:ext uri="{FF2B5EF4-FFF2-40B4-BE49-F238E27FC236}">
                <a16:creationId xmlns:a16="http://schemas.microsoft.com/office/drawing/2014/main" id="{BDA73948-551E-7CC1-8466-7A2A9CC02B8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12456" y="10916224"/>
            <a:ext cx="368346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7" name="Текст 55">
            <a:extLst>
              <a:ext uri="{FF2B5EF4-FFF2-40B4-BE49-F238E27FC236}">
                <a16:creationId xmlns:a16="http://schemas.microsoft.com/office/drawing/2014/main" id="{7308C4DB-797C-6AAA-9EE8-62D8285B51E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25157" y="11522887"/>
            <a:ext cx="3658058" cy="842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816D8BF-15E6-235C-D5CF-180550A6C4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729353" y="7714564"/>
            <a:ext cx="8667598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7500" b="1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ts val="8500"/>
              </a:lnSpc>
              <a:spcBef>
                <a:spcPct val="0"/>
              </a:spcBef>
            </a:pPr>
            <a:r>
              <a:rPr lang="ru-RU" dirty="0"/>
              <a:t>КОМАНДА</a:t>
            </a:r>
          </a:p>
        </p:txBody>
      </p:sp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id="{4C880DB0-3A4B-F6F7-BE34-3ED686605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8188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 литературы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7AEF6155-D339-CDFB-2BAD-93CC730B9DDE}"/>
              </a:ext>
            </a:extLst>
          </p:cNvPr>
          <p:cNvSpPr/>
          <p:nvPr userDrawn="1"/>
        </p:nvSpPr>
        <p:spPr>
          <a:xfrm>
            <a:off x="0" y="0"/>
            <a:ext cx="10605600" cy="13716000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26" name="Текст 7">
            <a:extLst>
              <a:ext uri="{FF2B5EF4-FFF2-40B4-BE49-F238E27FC236}">
                <a16:creationId xmlns:a16="http://schemas.microsoft.com/office/drawing/2014/main" id="{686A4666-49F7-83A6-D119-8927217D67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1817251"/>
            <a:ext cx="8667598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ts val="8500"/>
              </a:lnSpc>
              <a:spcBef>
                <a:spcPct val="0"/>
              </a:spcBef>
            </a:pPr>
            <a:r>
              <a:rPr lang="ru-RU" dirty="0"/>
              <a:t>Список</a:t>
            </a:r>
            <a:br>
              <a:rPr lang="ru-RU" dirty="0"/>
            </a:br>
            <a:r>
              <a:rPr lang="ru-RU" dirty="0"/>
              <a:t>литературы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C1EEF921-4248-BDC1-3E11-AFB85BFF3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800411" y="2231410"/>
            <a:ext cx="7246892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91B8FF39-5C92-3D0D-71A6-EC573D0EB0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00411" y="4755112"/>
            <a:ext cx="7246892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A59AA340-AED1-04A5-1481-C023B10DBC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00411" y="7264964"/>
            <a:ext cx="7246892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90EA1D3B-1886-D0F5-9F72-5A2C744ACA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00411" y="9774817"/>
            <a:ext cx="7246892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24" name="Номер слайда 2">
            <a:extLst>
              <a:ext uri="{FF2B5EF4-FFF2-40B4-BE49-F238E27FC236}">
                <a16:creationId xmlns:a16="http://schemas.microsoft.com/office/drawing/2014/main" id="{DA3B5A86-E1F3-2AE1-92D4-99188BF3C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BD249A0E-5783-BC86-A14C-ECC5678B8AA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0412" y="2833574"/>
            <a:ext cx="9373914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en-US" sz="26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24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77AEA2A6-2935-82CE-892A-7E9897A838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00412" y="5357276"/>
            <a:ext cx="9373914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en-US" sz="26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24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674871E5-D90F-F349-A94B-2F95504B695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800412" y="7867128"/>
            <a:ext cx="9373914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en-US" sz="26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24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741D1D28-188C-93BC-2A0B-78E26AE98B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800412" y="10376981"/>
            <a:ext cx="9373914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en-US" sz="26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24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</p:spTree>
    <p:extLst>
      <p:ext uri="{BB962C8B-B14F-4D97-AF65-F5344CB8AC3E}">
        <p14:creationId xmlns:p14="http://schemas.microsoft.com/office/powerpoint/2010/main" val="3999910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pos="8679" userDrawn="1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 литературы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1" descr=" ">
            <a:extLst>
              <a:ext uri="{FF2B5EF4-FFF2-40B4-BE49-F238E27FC236}">
                <a16:creationId xmlns:a16="http://schemas.microsoft.com/office/drawing/2014/main" id="{81D64198-C4AB-7F7F-DE7F-AD83E118B1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0605826" cy="13716000"/>
          </a:xfrm>
          <a:prstGeom prst="rect">
            <a:avLst/>
          </a:prstGeom>
        </p:spPr>
      </p:pic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6" name="Текст 7">
            <a:extLst>
              <a:ext uri="{FF2B5EF4-FFF2-40B4-BE49-F238E27FC236}">
                <a16:creationId xmlns:a16="http://schemas.microsoft.com/office/drawing/2014/main" id="{686A4666-49F7-83A6-D119-8927217D67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2356936"/>
            <a:ext cx="7328497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ts val="8500"/>
              </a:lnSpc>
              <a:spcBef>
                <a:spcPct val="0"/>
              </a:spcBef>
            </a:pPr>
            <a:r>
              <a:rPr lang="ru-RU" dirty="0"/>
              <a:t>Литература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3544C411-FB9A-CCDD-2D25-660F9F0815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82622" y="2294632"/>
            <a:ext cx="10085073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en-US" sz="26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24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9D406A85-4F09-5D56-ECE6-A1E6989097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082622" y="3953934"/>
            <a:ext cx="10085073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en-US" sz="26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24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B642DB10-C254-F4AE-5A47-0DF97952E1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082622" y="5613236"/>
            <a:ext cx="10085073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en-US" sz="26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24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F18217D3-3F69-CC50-68C4-9A6F7FE9D1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082622" y="7272538"/>
            <a:ext cx="10085073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en-US" sz="26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24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E235104D-BEB1-4B90-8A9D-690DA4C558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082622" y="8931840"/>
            <a:ext cx="10085073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en-US" sz="26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24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7" name="Текст 55">
            <a:extLst>
              <a:ext uri="{FF2B5EF4-FFF2-40B4-BE49-F238E27FC236}">
                <a16:creationId xmlns:a16="http://schemas.microsoft.com/office/drawing/2014/main" id="{D270FF58-0DC4-254F-8FE7-E59535026A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82622" y="10591141"/>
            <a:ext cx="10085073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en-US" sz="26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24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5437261-4FB9-3433-F260-C15A3044AC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4154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  <p15:guide id="2" pos="7568" userDrawn="1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R-код_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AFB5662-6BA2-958C-A346-6088C3EEDDB1}"/>
              </a:ext>
            </a:extLst>
          </p:cNvPr>
          <p:cNvGrpSpPr/>
          <p:nvPr userDrawn="1"/>
        </p:nvGrpSpPr>
        <p:grpSpPr>
          <a:xfrm>
            <a:off x="13940056" y="2914650"/>
            <a:ext cx="7887686" cy="7886700"/>
            <a:chOff x="13946343" y="2921000"/>
            <a:chExt cx="7887686" cy="7886700"/>
          </a:xfrm>
        </p:grpSpPr>
        <p:pic>
          <p:nvPicPr>
            <p:cNvPr id="6" name="Image 8" descr=" ">
              <a:extLst>
                <a:ext uri="{FF2B5EF4-FFF2-40B4-BE49-F238E27FC236}">
                  <a16:creationId xmlns:a16="http://schemas.microsoft.com/office/drawing/2014/main" id="{79F5D3F3-CF8A-957C-AEA0-B07CC6678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3946343" y="2921000"/>
              <a:ext cx="1282860" cy="1282700"/>
            </a:xfrm>
            <a:prstGeom prst="rect">
              <a:avLst/>
            </a:prstGeom>
          </p:spPr>
        </p:pic>
        <p:pic>
          <p:nvPicPr>
            <p:cNvPr id="7" name="Image 9" descr=" ">
              <a:extLst>
                <a:ext uri="{FF2B5EF4-FFF2-40B4-BE49-F238E27FC236}">
                  <a16:creationId xmlns:a16="http://schemas.microsoft.com/office/drawing/2014/main" id="{21B3B8A3-1332-710B-11E5-888DDB101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0551169" y="9525000"/>
              <a:ext cx="1282860" cy="1282700"/>
            </a:xfrm>
            <a:prstGeom prst="rect">
              <a:avLst/>
            </a:prstGeom>
          </p:spPr>
        </p:pic>
        <p:pic>
          <p:nvPicPr>
            <p:cNvPr id="8" name="Image 10" descr=" ">
              <a:extLst>
                <a:ext uri="{FF2B5EF4-FFF2-40B4-BE49-F238E27FC236}">
                  <a16:creationId xmlns:a16="http://schemas.microsoft.com/office/drawing/2014/main" id="{37ECDDE3-0BDB-A81E-09FD-95FF78E8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0551169" y="2921000"/>
              <a:ext cx="1282860" cy="1282700"/>
            </a:xfrm>
            <a:prstGeom prst="rect">
              <a:avLst/>
            </a:prstGeom>
          </p:spPr>
        </p:pic>
        <p:pic>
          <p:nvPicPr>
            <p:cNvPr id="9" name="Image 11" descr=" ">
              <a:extLst>
                <a:ext uri="{FF2B5EF4-FFF2-40B4-BE49-F238E27FC236}">
                  <a16:creationId xmlns:a16="http://schemas.microsoft.com/office/drawing/2014/main" id="{4CE61514-9F09-311C-420D-6CBE6E2A5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3946343" y="9525000"/>
              <a:ext cx="1282860" cy="1282700"/>
            </a:xfrm>
            <a:prstGeom prst="rect">
              <a:avLst/>
            </a:prstGeom>
          </p:spPr>
        </p:pic>
      </p:grp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07ED166-E1CE-4314-083A-291773CF28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47806" y="3821906"/>
            <a:ext cx="6072187" cy="607218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5" name="Текст 7">
            <a:extLst>
              <a:ext uri="{FF2B5EF4-FFF2-40B4-BE49-F238E27FC236}">
                <a16:creationId xmlns:a16="http://schemas.microsoft.com/office/drawing/2014/main" id="{07FAA2DE-99C3-C436-0879-88B529901C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59434" y="6724650"/>
            <a:ext cx="8667598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7500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ts val="8500"/>
              </a:lnSpc>
              <a:spcBef>
                <a:spcPct val="0"/>
              </a:spcBef>
            </a:pPr>
            <a:r>
              <a:rPr lang="ru-RU" dirty="0"/>
              <a:t>Минутка</a:t>
            </a:r>
            <a:br>
              <a:rPr lang="ru-RU" dirty="0"/>
            </a:br>
            <a:r>
              <a:rPr lang="ru-RU" dirty="0"/>
              <a:t>обратной связи</a:t>
            </a:r>
          </a:p>
        </p:txBody>
      </p:sp>
    </p:spTree>
    <p:extLst>
      <p:ext uri="{BB962C8B-B14F-4D97-AF65-F5344CB8AC3E}">
        <p14:creationId xmlns:p14="http://schemas.microsoft.com/office/powerpoint/2010/main" val="21882607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R-код_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07ED166-E1CE-4314-083A-291773CF28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47806" y="3821906"/>
            <a:ext cx="6072187" cy="607218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5" name="Текст 7">
            <a:extLst>
              <a:ext uri="{FF2B5EF4-FFF2-40B4-BE49-F238E27FC236}">
                <a16:creationId xmlns:a16="http://schemas.microsoft.com/office/drawing/2014/main" id="{07FAA2DE-99C3-C436-0879-88B529901C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59434" y="6724650"/>
            <a:ext cx="8667598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7500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ts val="8500"/>
              </a:lnSpc>
              <a:spcBef>
                <a:spcPct val="0"/>
              </a:spcBef>
            </a:pPr>
            <a:r>
              <a:rPr lang="ru-RU" dirty="0"/>
              <a:t>Минутка</a:t>
            </a:r>
            <a:br>
              <a:rPr lang="ru-RU" dirty="0"/>
            </a:br>
            <a:r>
              <a:rPr lang="ru-RU" dirty="0"/>
              <a:t>обратной связи</a:t>
            </a:r>
          </a:p>
        </p:txBody>
      </p:sp>
      <p:sp>
        <p:nvSpPr>
          <p:cNvPr id="2" name="Скругленный прямоугольник 8">
            <a:extLst>
              <a:ext uri="{FF2B5EF4-FFF2-40B4-BE49-F238E27FC236}">
                <a16:creationId xmlns:a16="http://schemas.microsoft.com/office/drawing/2014/main" id="{589056DF-4832-9ED5-D0DC-279FCD3482AC}"/>
              </a:ext>
            </a:extLst>
          </p:cNvPr>
          <p:cNvSpPr/>
          <p:nvPr userDrawn="1"/>
        </p:nvSpPr>
        <p:spPr>
          <a:xfrm>
            <a:off x="1206651" y="1206500"/>
            <a:ext cx="6755663" cy="6755663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9">
            <a:extLst>
              <a:ext uri="{FF2B5EF4-FFF2-40B4-BE49-F238E27FC236}">
                <a16:creationId xmlns:a16="http://schemas.microsoft.com/office/drawing/2014/main" id="{5556023E-FADD-12A9-082D-5D9FE25D597F}"/>
              </a:ext>
            </a:extLst>
          </p:cNvPr>
          <p:cNvSpPr/>
          <p:nvPr userDrawn="1"/>
        </p:nvSpPr>
        <p:spPr>
          <a:xfrm>
            <a:off x="16424733" y="5753836"/>
            <a:ext cx="6755664" cy="6755664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1926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R-код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90089660-CE84-0670-D4C7-40609BA58913}"/>
              </a:ext>
            </a:extLst>
          </p:cNvPr>
          <p:cNvSpPr/>
          <p:nvPr userDrawn="1"/>
        </p:nvSpPr>
        <p:spPr>
          <a:xfrm>
            <a:off x="13428617" y="2913017"/>
            <a:ext cx="7889966" cy="7889966"/>
          </a:xfrm>
          <a:prstGeom prst="roundRect">
            <a:avLst>
              <a:gd name="adj" fmla="val 6402"/>
            </a:avLst>
          </a:prstGeom>
          <a:solidFill>
            <a:srgbClr val="FFFF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Рисунок 13">
            <a:extLst>
              <a:ext uri="{FF2B5EF4-FFF2-40B4-BE49-F238E27FC236}">
                <a16:creationId xmlns:a16="http://schemas.microsoft.com/office/drawing/2014/main" id="{B6C99293-59E8-D811-C389-C89700601D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337507" y="3821906"/>
            <a:ext cx="6072187" cy="607218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B20DBEFD-8A96-F2F2-C715-D6CF64A1AE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95174" y="2847703"/>
            <a:ext cx="8667598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Минутка</a:t>
            </a:r>
            <a:br>
              <a:rPr lang="ru-RU" dirty="0"/>
            </a:br>
            <a:r>
              <a:rPr lang="ru-RU" dirty="0"/>
              <a:t>обратной связи</a:t>
            </a:r>
          </a:p>
        </p:txBody>
      </p:sp>
    </p:spTree>
    <p:extLst>
      <p:ext uri="{BB962C8B-B14F-4D97-AF65-F5344CB8AC3E}">
        <p14:creationId xmlns:p14="http://schemas.microsoft.com/office/powerpoint/2010/main" val="38903934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B588E6D-0783-B92E-0ADC-7F45A08360CB}"/>
              </a:ext>
            </a:extLst>
          </p:cNvPr>
          <p:cNvCxnSpPr>
            <a:cxnSpLocks/>
          </p:cNvCxnSpPr>
          <p:nvPr userDrawn="1"/>
        </p:nvCxnSpPr>
        <p:spPr>
          <a:xfrm>
            <a:off x="1212850" y="3094224"/>
            <a:ext cx="881927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9C5002C-8729-8D13-2C58-0FA71DF39B51}"/>
              </a:ext>
            </a:extLst>
          </p:cNvPr>
          <p:cNvCxnSpPr>
            <a:cxnSpLocks/>
          </p:cNvCxnSpPr>
          <p:nvPr userDrawn="1"/>
        </p:nvCxnSpPr>
        <p:spPr>
          <a:xfrm>
            <a:off x="10611821" y="3746500"/>
            <a:ext cx="0" cy="8764588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A13F21-7172-10C0-7CDD-AA93153C38D5}"/>
              </a:ext>
            </a:extLst>
          </p:cNvPr>
          <p:cNvCxnSpPr>
            <a:cxnSpLocks/>
          </p:cNvCxnSpPr>
          <p:nvPr userDrawn="1"/>
        </p:nvCxnSpPr>
        <p:spPr>
          <a:xfrm>
            <a:off x="10611821" y="1219200"/>
            <a:ext cx="0" cy="13208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2653F152-4122-DC51-E804-EEA962679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19352" y="1219200"/>
            <a:ext cx="6960470" cy="1222970"/>
          </a:xfrm>
          <a:prstGeom prst="rect">
            <a:avLst/>
          </a:prstGeom>
        </p:spPr>
      </p:pic>
      <p:sp>
        <p:nvSpPr>
          <p:cNvPr id="10" name="Текст 34">
            <a:extLst>
              <a:ext uri="{FF2B5EF4-FFF2-40B4-BE49-F238E27FC236}">
                <a16:creationId xmlns:a16="http://schemas.microsoft.com/office/drawing/2014/main" id="{2D064D82-A5DF-E42F-D572-6AC0F18161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3" y="3688655"/>
            <a:ext cx="8819276" cy="28212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10000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11000"/>
              </a:lnSpc>
              <a:spcBef>
                <a:spcPct val="0"/>
              </a:spcBef>
              <a:buNone/>
            </a:pPr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5" name="Текст 36">
            <a:extLst>
              <a:ext uri="{FF2B5EF4-FFF2-40B4-BE49-F238E27FC236}">
                <a16:creationId xmlns:a16="http://schemas.microsoft.com/office/drawing/2014/main" id="{15EB105E-EE2C-316E-AE2D-0DE89F23BF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9352" y="12080829"/>
            <a:ext cx="5344409" cy="5044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200" b="0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</p:spTree>
    <p:extLst>
      <p:ext uri="{BB962C8B-B14F-4D97-AF65-F5344CB8AC3E}">
        <p14:creationId xmlns:p14="http://schemas.microsoft.com/office/powerpoint/2010/main" val="14967609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B588E6D-0783-B92E-0ADC-7F45A08360CB}"/>
              </a:ext>
            </a:extLst>
          </p:cNvPr>
          <p:cNvCxnSpPr>
            <a:cxnSpLocks/>
          </p:cNvCxnSpPr>
          <p:nvPr userDrawn="1"/>
        </p:nvCxnSpPr>
        <p:spPr>
          <a:xfrm>
            <a:off x="1212850" y="3094224"/>
            <a:ext cx="881927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9C5002C-8729-8D13-2C58-0FA71DF39B51}"/>
              </a:ext>
            </a:extLst>
          </p:cNvPr>
          <p:cNvCxnSpPr>
            <a:cxnSpLocks/>
          </p:cNvCxnSpPr>
          <p:nvPr userDrawn="1"/>
        </p:nvCxnSpPr>
        <p:spPr>
          <a:xfrm>
            <a:off x="10611821" y="3746500"/>
            <a:ext cx="0" cy="8764588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A13F21-7172-10C0-7CDD-AA93153C38D5}"/>
              </a:ext>
            </a:extLst>
          </p:cNvPr>
          <p:cNvCxnSpPr>
            <a:cxnSpLocks/>
          </p:cNvCxnSpPr>
          <p:nvPr userDrawn="1"/>
        </p:nvCxnSpPr>
        <p:spPr>
          <a:xfrm>
            <a:off x="10611821" y="1219200"/>
            <a:ext cx="0" cy="13208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2653F152-4122-DC51-E804-EEA962679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19352" y="1219200"/>
            <a:ext cx="6960470" cy="1222970"/>
          </a:xfrm>
          <a:prstGeom prst="rect">
            <a:avLst/>
          </a:prstGeom>
        </p:spPr>
      </p:pic>
      <p:sp>
        <p:nvSpPr>
          <p:cNvPr id="10" name="Текст 34">
            <a:extLst>
              <a:ext uri="{FF2B5EF4-FFF2-40B4-BE49-F238E27FC236}">
                <a16:creationId xmlns:a16="http://schemas.microsoft.com/office/drawing/2014/main" id="{2D064D82-A5DF-E42F-D572-6AC0F18161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3" y="3688655"/>
            <a:ext cx="8819276" cy="28212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10000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11000"/>
              </a:lnSpc>
              <a:spcBef>
                <a:spcPct val="0"/>
              </a:spcBef>
              <a:buNone/>
            </a:pPr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1564F771-26A7-3597-5251-0D25DA1A993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835834" y="1219200"/>
            <a:ext cx="11320824" cy="11309555"/>
          </a:xfrm>
          <a:prstGeom prst="round2DiagRect">
            <a:avLst>
              <a:gd name="adj1" fmla="val 6824"/>
              <a:gd name="adj2" fmla="val 0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36">
            <a:extLst>
              <a:ext uri="{FF2B5EF4-FFF2-40B4-BE49-F238E27FC236}">
                <a16:creationId xmlns:a16="http://schemas.microsoft.com/office/drawing/2014/main" id="{0C9F7538-9CCD-04C5-D1AE-9F13AB1062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9352" y="12080829"/>
            <a:ext cx="5344409" cy="5044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200" b="0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</p:spTree>
    <p:extLst>
      <p:ext uri="{BB962C8B-B14F-4D97-AF65-F5344CB8AC3E}">
        <p14:creationId xmlns:p14="http://schemas.microsoft.com/office/powerpoint/2010/main" val="26916984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B588E6D-0783-B92E-0ADC-7F45A08360CB}"/>
              </a:ext>
            </a:extLst>
          </p:cNvPr>
          <p:cNvCxnSpPr>
            <a:cxnSpLocks/>
          </p:cNvCxnSpPr>
          <p:nvPr userDrawn="1"/>
        </p:nvCxnSpPr>
        <p:spPr>
          <a:xfrm>
            <a:off x="1212850" y="3094224"/>
            <a:ext cx="881927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9C5002C-8729-8D13-2C58-0FA71DF39B51}"/>
              </a:ext>
            </a:extLst>
          </p:cNvPr>
          <p:cNvCxnSpPr>
            <a:cxnSpLocks/>
          </p:cNvCxnSpPr>
          <p:nvPr userDrawn="1"/>
        </p:nvCxnSpPr>
        <p:spPr>
          <a:xfrm>
            <a:off x="10611821" y="3746500"/>
            <a:ext cx="0" cy="8764588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A13F21-7172-10C0-7CDD-AA93153C38D5}"/>
              </a:ext>
            </a:extLst>
          </p:cNvPr>
          <p:cNvCxnSpPr>
            <a:cxnSpLocks/>
          </p:cNvCxnSpPr>
          <p:nvPr userDrawn="1"/>
        </p:nvCxnSpPr>
        <p:spPr>
          <a:xfrm>
            <a:off x="10611821" y="1219200"/>
            <a:ext cx="0" cy="13208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2653F152-4122-DC51-E804-EEA962679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19352" y="1219200"/>
            <a:ext cx="6960470" cy="1222970"/>
          </a:xfrm>
          <a:prstGeom prst="rect">
            <a:avLst/>
          </a:prstGeom>
        </p:spPr>
      </p:pic>
      <p:sp>
        <p:nvSpPr>
          <p:cNvPr id="10" name="Текст 34">
            <a:extLst>
              <a:ext uri="{FF2B5EF4-FFF2-40B4-BE49-F238E27FC236}">
                <a16:creationId xmlns:a16="http://schemas.microsoft.com/office/drawing/2014/main" id="{2D064D82-A5DF-E42F-D572-6AC0F18161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3" y="3688655"/>
            <a:ext cx="8819276" cy="28212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10000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11000"/>
              </a:lnSpc>
              <a:spcBef>
                <a:spcPct val="0"/>
              </a:spcBef>
              <a:buNone/>
            </a:pPr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36">
            <a:extLst>
              <a:ext uri="{FF2B5EF4-FFF2-40B4-BE49-F238E27FC236}">
                <a16:creationId xmlns:a16="http://schemas.microsoft.com/office/drawing/2014/main" id="{DD1DDB08-61AD-EEAA-F4E4-B8EA0B7B7A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9352" y="12080829"/>
            <a:ext cx="5344409" cy="5044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200" b="0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13E03F6-C00B-E2EA-9454-2B36E325153C}"/>
              </a:ext>
            </a:extLst>
          </p:cNvPr>
          <p:cNvCxnSpPr>
            <a:cxnSpLocks/>
          </p:cNvCxnSpPr>
          <p:nvPr userDrawn="1"/>
        </p:nvCxnSpPr>
        <p:spPr>
          <a:xfrm>
            <a:off x="11243595" y="3094224"/>
            <a:ext cx="11930730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165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_кобрендинг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F05CF60B-303C-59F0-511C-5DB1A022843F}"/>
              </a:ext>
            </a:extLst>
          </p:cNvPr>
          <p:cNvCxnSpPr>
            <a:cxnSpLocks/>
          </p:cNvCxnSpPr>
          <p:nvPr userDrawn="1"/>
        </p:nvCxnSpPr>
        <p:spPr>
          <a:xfrm>
            <a:off x="1219351" y="3094224"/>
            <a:ext cx="21355804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BBE7DF51-59FE-3CD3-949C-4435C99D8747}"/>
              </a:ext>
            </a:extLst>
          </p:cNvPr>
          <p:cNvCxnSpPr>
            <a:cxnSpLocks/>
          </p:cNvCxnSpPr>
          <p:nvPr userDrawn="1"/>
        </p:nvCxnSpPr>
        <p:spPr>
          <a:xfrm>
            <a:off x="23154851" y="3746500"/>
            <a:ext cx="0" cy="8764588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D902FED-197E-5F3F-62A9-79B50A7A420A}"/>
              </a:ext>
            </a:extLst>
          </p:cNvPr>
          <p:cNvCxnSpPr>
            <a:cxnSpLocks/>
          </p:cNvCxnSpPr>
          <p:nvPr userDrawn="1"/>
        </p:nvCxnSpPr>
        <p:spPr>
          <a:xfrm>
            <a:off x="23154851" y="1219200"/>
            <a:ext cx="0" cy="13208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Текст 34">
            <a:extLst>
              <a:ext uri="{FF2B5EF4-FFF2-40B4-BE49-F238E27FC236}">
                <a16:creationId xmlns:a16="http://schemas.microsoft.com/office/drawing/2014/main" id="{30148C2E-65E6-553A-87C6-8515D63719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9979470"/>
            <a:ext cx="17185245" cy="28212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10000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11000"/>
              </a:lnSpc>
              <a:spcBef>
                <a:spcPct val="0"/>
              </a:spcBef>
              <a:buNone/>
            </a:pPr>
            <a:r>
              <a:rPr lang="ru-RU" dirty="0"/>
              <a:t>Заголовок презентации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DA01980-FAE8-FBB1-341A-17A7D1A5A1E5}"/>
              </a:ext>
            </a:extLst>
          </p:cNvPr>
          <p:cNvGrpSpPr/>
          <p:nvPr userDrawn="1"/>
        </p:nvGrpSpPr>
        <p:grpSpPr>
          <a:xfrm>
            <a:off x="1219352" y="1232295"/>
            <a:ext cx="8025950" cy="1219292"/>
            <a:chOff x="1219352" y="1232295"/>
            <a:chExt cx="8025950" cy="1219292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F7E500BD-7E67-91EA-82D5-1D13EE9F4BB2}"/>
                </a:ext>
              </a:extLst>
            </p:cNvPr>
            <p:cNvSpPr/>
            <p:nvPr/>
          </p:nvSpPr>
          <p:spPr>
            <a:xfrm>
              <a:off x="1219352" y="1232295"/>
              <a:ext cx="1265926" cy="1219292"/>
            </a:xfrm>
            <a:custGeom>
              <a:avLst/>
              <a:gdLst>
                <a:gd name="connsiteX0" fmla="*/ 1212586 w 1212585"/>
                <a:gd name="connsiteY0" fmla="*/ 507560 h 1167916"/>
                <a:gd name="connsiteX1" fmla="*/ 865855 w 1212585"/>
                <a:gd name="connsiteY1" fmla="*/ 727320 h 1167916"/>
                <a:gd name="connsiteX2" fmla="*/ 865855 w 1212585"/>
                <a:gd name="connsiteY2" fmla="*/ 1138437 h 1167916"/>
                <a:gd name="connsiteX3" fmla="*/ 816058 w 1212585"/>
                <a:gd name="connsiteY3" fmla="*/ 1167916 h 1167916"/>
                <a:gd name="connsiteX4" fmla="*/ 535235 w 1212585"/>
                <a:gd name="connsiteY4" fmla="*/ 1012728 h 1167916"/>
                <a:gd name="connsiteX5" fmla="*/ 600146 w 1212585"/>
                <a:gd name="connsiteY5" fmla="*/ 971619 h 1167916"/>
                <a:gd name="connsiteX6" fmla="*/ 798747 w 1212585"/>
                <a:gd name="connsiteY6" fmla="*/ 1081302 h 1167916"/>
                <a:gd name="connsiteX7" fmla="*/ 798747 w 1212585"/>
                <a:gd name="connsiteY7" fmla="*/ 769722 h 1167916"/>
                <a:gd name="connsiteX8" fmla="*/ 471431 w 1212585"/>
                <a:gd name="connsiteY8" fmla="*/ 977332 h 1167916"/>
                <a:gd name="connsiteX9" fmla="*/ 0 w 1212585"/>
                <a:gd name="connsiteY9" fmla="*/ 718389 h 1167916"/>
                <a:gd name="connsiteX10" fmla="*/ 0 w 1212585"/>
                <a:gd name="connsiteY10" fmla="*/ 660443 h 1167916"/>
                <a:gd name="connsiteX11" fmla="*/ 346623 w 1212585"/>
                <a:gd name="connsiteY11" fmla="*/ 440699 h 1167916"/>
                <a:gd name="connsiteX12" fmla="*/ 346623 w 1212585"/>
                <a:gd name="connsiteY12" fmla="*/ 29473 h 1167916"/>
                <a:gd name="connsiteX13" fmla="*/ 396426 w 1212585"/>
                <a:gd name="connsiteY13" fmla="*/ 0 h 1167916"/>
                <a:gd name="connsiteX14" fmla="*/ 865753 w 1212585"/>
                <a:gd name="connsiteY14" fmla="*/ 259246 h 1167916"/>
                <a:gd name="connsiteX15" fmla="*/ 865753 w 1212585"/>
                <a:gd name="connsiteY15" fmla="*/ 647610 h 1167916"/>
                <a:gd name="connsiteX16" fmla="*/ 1128472 w 1212585"/>
                <a:gd name="connsiteY16" fmla="*/ 481096 h 1167916"/>
                <a:gd name="connsiteX17" fmla="*/ 929668 w 1212585"/>
                <a:gd name="connsiteY17" fmla="*/ 371426 h 1167916"/>
                <a:gd name="connsiteX18" fmla="*/ 929668 w 1212585"/>
                <a:gd name="connsiteY18" fmla="*/ 294534 h 1167916"/>
                <a:gd name="connsiteX19" fmla="*/ 1212484 w 1212585"/>
                <a:gd name="connsiteY19" fmla="*/ 449615 h 1167916"/>
                <a:gd name="connsiteX20" fmla="*/ 1212586 w 1212585"/>
                <a:gd name="connsiteY20" fmla="*/ 502531 h 1167916"/>
                <a:gd name="connsiteX21" fmla="*/ 1212586 w 1212585"/>
                <a:gd name="connsiteY21" fmla="*/ 507560 h 1167916"/>
                <a:gd name="connsiteX22" fmla="*/ 766249 w 1212585"/>
                <a:gd name="connsiteY22" fmla="*/ 710775 h 1167916"/>
                <a:gd name="connsiteX23" fmla="*/ 381525 w 1212585"/>
                <a:gd name="connsiteY23" fmla="*/ 498338 h 1167916"/>
                <a:gd name="connsiteX24" fmla="*/ 84105 w 1212585"/>
                <a:gd name="connsiteY24" fmla="*/ 686908 h 1167916"/>
                <a:gd name="connsiteX25" fmla="*/ 396627 w 1212585"/>
                <a:gd name="connsiteY25" fmla="*/ 859338 h 1167916"/>
                <a:gd name="connsiteX26" fmla="*/ 469031 w 1212585"/>
                <a:gd name="connsiteY26" fmla="*/ 899244 h 1167916"/>
                <a:gd name="connsiteX27" fmla="*/ 766351 w 1212585"/>
                <a:gd name="connsiteY27" fmla="*/ 710775 h 1167916"/>
                <a:gd name="connsiteX28" fmla="*/ 766249 w 1212585"/>
                <a:gd name="connsiteY28" fmla="*/ 710775 h 1167916"/>
                <a:gd name="connsiteX29" fmla="*/ 798658 w 1212585"/>
                <a:gd name="connsiteY29" fmla="*/ 299045 h 1167916"/>
                <a:gd name="connsiteX30" fmla="*/ 413827 w 1212585"/>
                <a:gd name="connsiteY30" fmla="*/ 86515 h 1167916"/>
                <a:gd name="connsiteX31" fmla="*/ 413827 w 1212585"/>
                <a:gd name="connsiteY31" fmla="*/ 439295 h 1167916"/>
                <a:gd name="connsiteX32" fmla="*/ 798556 w 1212585"/>
                <a:gd name="connsiteY32" fmla="*/ 651728 h 1167916"/>
                <a:gd name="connsiteX33" fmla="*/ 798556 w 1212585"/>
                <a:gd name="connsiteY33" fmla="*/ 299045 h 1167916"/>
                <a:gd name="connsiteX34" fmla="*/ 798658 w 1212585"/>
                <a:gd name="connsiteY34" fmla="*/ 299045 h 1167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212585" h="1167916">
                  <a:moveTo>
                    <a:pt x="1212586" y="507560"/>
                  </a:moveTo>
                  <a:lnTo>
                    <a:pt x="865855" y="727320"/>
                  </a:lnTo>
                  <a:lnTo>
                    <a:pt x="865855" y="1138437"/>
                  </a:lnTo>
                  <a:lnTo>
                    <a:pt x="816058" y="1167916"/>
                  </a:lnTo>
                  <a:lnTo>
                    <a:pt x="535235" y="1012728"/>
                  </a:lnTo>
                  <a:lnTo>
                    <a:pt x="600146" y="971619"/>
                  </a:lnTo>
                  <a:lnTo>
                    <a:pt x="798747" y="1081302"/>
                  </a:lnTo>
                  <a:lnTo>
                    <a:pt x="798747" y="769722"/>
                  </a:lnTo>
                  <a:lnTo>
                    <a:pt x="471431" y="977332"/>
                  </a:lnTo>
                  <a:lnTo>
                    <a:pt x="0" y="718389"/>
                  </a:lnTo>
                  <a:lnTo>
                    <a:pt x="0" y="660443"/>
                  </a:lnTo>
                  <a:lnTo>
                    <a:pt x="346623" y="440699"/>
                  </a:lnTo>
                  <a:lnTo>
                    <a:pt x="346623" y="29473"/>
                  </a:lnTo>
                  <a:lnTo>
                    <a:pt x="396426" y="0"/>
                  </a:lnTo>
                  <a:lnTo>
                    <a:pt x="865753" y="259246"/>
                  </a:lnTo>
                  <a:lnTo>
                    <a:pt x="865753" y="647610"/>
                  </a:lnTo>
                  <a:lnTo>
                    <a:pt x="1128472" y="481096"/>
                  </a:lnTo>
                  <a:lnTo>
                    <a:pt x="929668" y="371426"/>
                  </a:lnTo>
                  <a:lnTo>
                    <a:pt x="929668" y="294534"/>
                  </a:lnTo>
                  <a:lnTo>
                    <a:pt x="1212484" y="449615"/>
                  </a:lnTo>
                  <a:lnTo>
                    <a:pt x="1212586" y="502531"/>
                  </a:lnTo>
                  <a:lnTo>
                    <a:pt x="1212586" y="507560"/>
                  </a:lnTo>
                  <a:close/>
                  <a:moveTo>
                    <a:pt x="766249" y="710775"/>
                  </a:moveTo>
                  <a:lnTo>
                    <a:pt x="381525" y="498338"/>
                  </a:lnTo>
                  <a:lnTo>
                    <a:pt x="84105" y="686908"/>
                  </a:lnTo>
                  <a:lnTo>
                    <a:pt x="396627" y="859338"/>
                  </a:lnTo>
                  <a:lnTo>
                    <a:pt x="469031" y="899244"/>
                  </a:lnTo>
                  <a:lnTo>
                    <a:pt x="766351" y="710775"/>
                  </a:lnTo>
                  <a:lnTo>
                    <a:pt x="766249" y="710775"/>
                  </a:lnTo>
                  <a:close/>
                  <a:moveTo>
                    <a:pt x="798658" y="299045"/>
                  </a:moveTo>
                  <a:lnTo>
                    <a:pt x="413827" y="86515"/>
                  </a:lnTo>
                  <a:lnTo>
                    <a:pt x="413827" y="439295"/>
                  </a:lnTo>
                  <a:lnTo>
                    <a:pt x="798556" y="651728"/>
                  </a:lnTo>
                  <a:lnTo>
                    <a:pt x="798556" y="299045"/>
                  </a:lnTo>
                  <a:lnTo>
                    <a:pt x="798658" y="299045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5609CD7B-364A-8285-A04A-84D7A401CF96}"/>
                </a:ext>
              </a:extLst>
            </p:cNvPr>
            <p:cNvSpPr/>
            <p:nvPr/>
          </p:nvSpPr>
          <p:spPr>
            <a:xfrm>
              <a:off x="7574997" y="1986147"/>
              <a:ext cx="406162" cy="379248"/>
            </a:xfrm>
            <a:custGeom>
              <a:avLst/>
              <a:gdLst>
                <a:gd name="connsiteX0" fmla="*/ 144836 w 389048"/>
                <a:gd name="connsiteY0" fmla="*/ 80559 h 363268"/>
                <a:gd name="connsiteX1" fmla="*/ 0 w 389048"/>
                <a:gd name="connsiteY1" fmla="*/ 80559 h 363268"/>
                <a:gd name="connsiteX2" fmla="*/ 0 w 389048"/>
                <a:gd name="connsiteY2" fmla="*/ 0 h 363268"/>
                <a:gd name="connsiteX3" fmla="*/ 389049 w 389048"/>
                <a:gd name="connsiteY3" fmla="*/ 0 h 363268"/>
                <a:gd name="connsiteX4" fmla="*/ 389049 w 389048"/>
                <a:gd name="connsiteY4" fmla="*/ 80559 h 363268"/>
                <a:gd name="connsiteX5" fmla="*/ 244213 w 389048"/>
                <a:gd name="connsiteY5" fmla="*/ 80559 h 363268"/>
                <a:gd name="connsiteX6" fmla="*/ 244213 w 389048"/>
                <a:gd name="connsiteY6" fmla="*/ 363268 h 363268"/>
                <a:gd name="connsiteX7" fmla="*/ 144836 w 389048"/>
                <a:gd name="connsiteY7" fmla="*/ 363268 h 363268"/>
                <a:gd name="connsiteX8" fmla="*/ 144836 w 389048"/>
                <a:gd name="connsiteY8" fmla="*/ 80559 h 36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048" h="363268">
                  <a:moveTo>
                    <a:pt x="144836" y="80559"/>
                  </a:moveTo>
                  <a:lnTo>
                    <a:pt x="0" y="80559"/>
                  </a:lnTo>
                  <a:lnTo>
                    <a:pt x="0" y="0"/>
                  </a:lnTo>
                  <a:lnTo>
                    <a:pt x="389049" y="0"/>
                  </a:lnTo>
                  <a:lnTo>
                    <a:pt x="389049" y="80559"/>
                  </a:lnTo>
                  <a:lnTo>
                    <a:pt x="244213" y="80559"/>
                  </a:lnTo>
                  <a:lnTo>
                    <a:pt x="244213" y="363268"/>
                  </a:lnTo>
                  <a:lnTo>
                    <a:pt x="144836" y="363268"/>
                  </a:lnTo>
                  <a:lnTo>
                    <a:pt x="144836" y="80559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274EF7CE-89CC-8ECB-77B5-5EF19879403A}"/>
                </a:ext>
              </a:extLst>
            </p:cNvPr>
            <p:cNvSpPr/>
            <p:nvPr/>
          </p:nvSpPr>
          <p:spPr>
            <a:xfrm>
              <a:off x="7166033" y="1986147"/>
              <a:ext cx="349315" cy="379248"/>
            </a:xfrm>
            <a:custGeom>
              <a:avLst/>
              <a:gdLst>
                <a:gd name="connsiteX0" fmla="*/ 0 w 334596"/>
                <a:gd name="connsiteY0" fmla="*/ 0 h 363268"/>
                <a:gd name="connsiteX1" fmla="*/ 332486 w 334596"/>
                <a:gd name="connsiteY1" fmla="*/ 0 h 363268"/>
                <a:gd name="connsiteX2" fmla="*/ 332486 w 334596"/>
                <a:gd name="connsiteY2" fmla="*/ 75821 h 363268"/>
                <a:gd name="connsiteX3" fmla="*/ 99377 w 334596"/>
                <a:gd name="connsiteY3" fmla="*/ 75821 h 363268"/>
                <a:gd name="connsiteX4" fmla="*/ 99377 w 334596"/>
                <a:gd name="connsiteY4" fmla="*/ 141101 h 363268"/>
                <a:gd name="connsiteX5" fmla="*/ 279089 w 334596"/>
                <a:gd name="connsiteY5" fmla="*/ 141101 h 363268"/>
                <a:gd name="connsiteX6" fmla="*/ 279089 w 334596"/>
                <a:gd name="connsiteY6" fmla="*/ 214274 h 363268"/>
                <a:gd name="connsiteX7" fmla="*/ 99377 w 334596"/>
                <a:gd name="connsiteY7" fmla="*/ 214274 h 363268"/>
                <a:gd name="connsiteX8" fmla="*/ 99377 w 334596"/>
                <a:gd name="connsiteY8" fmla="*/ 287460 h 363268"/>
                <a:gd name="connsiteX9" fmla="*/ 334596 w 334596"/>
                <a:gd name="connsiteY9" fmla="*/ 287460 h 363268"/>
                <a:gd name="connsiteX10" fmla="*/ 334596 w 334596"/>
                <a:gd name="connsiteY10" fmla="*/ 363268 h 363268"/>
                <a:gd name="connsiteX11" fmla="*/ 0 w 334596"/>
                <a:gd name="connsiteY11" fmla="*/ 363268 h 363268"/>
                <a:gd name="connsiteX12" fmla="*/ 0 w 334596"/>
                <a:gd name="connsiteY12" fmla="*/ 0 h 36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596" h="363268">
                  <a:moveTo>
                    <a:pt x="0" y="0"/>
                  </a:moveTo>
                  <a:lnTo>
                    <a:pt x="332486" y="0"/>
                  </a:lnTo>
                  <a:lnTo>
                    <a:pt x="332486" y="75821"/>
                  </a:lnTo>
                  <a:lnTo>
                    <a:pt x="99377" y="75821"/>
                  </a:lnTo>
                  <a:lnTo>
                    <a:pt x="99377" y="141101"/>
                  </a:lnTo>
                  <a:lnTo>
                    <a:pt x="279089" y="141101"/>
                  </a:lnTo>
                  <a:lnTo>
                    <a:pt x="279089" y="214274"/>
                  </a:lnTo>
                  <a:lnTo>
                    <a:pt x="99377" y="214274"/>
                  </a:lnTo>
                  <a:lnTo>
                    <a:pt x="99377" y="287460"/>
                  </a:lnTo>
                  <a:lnTo>
                    <a:pt x="334596" y="287460"/>
                  </a:lnTo>
                  <a:lnTo>
                    <a:pt x="334596" y="363268"/>
                  </a:lnTo>
                  <a:lnTo>
                    <a:pt x="0" y="363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5AF7DE57-252F-473C-B9B4-C26933ACE17A}"/>
                </a:ext>
              </a:extLst>
            </p:cNvPr>
            <p:cNvSpPr/>
            <p:nvPr/>
          </p:nvSpPr>
          <p:spPr>
            <a:xfrm>
              <a:off x="6684487" y="1986147"/>
              <a:ext cx="406162" cy="379248"/>
            </a:xfrm>
            <a:custGeom>
              <a:avLst/>
              <a:gdLst>
                <a:gd name="connsiteX0" fmla="*/ 144836 w 389048"/>
                <a:gd name="connsiteY0" fmla="*/ 80559 h 363268"/>
                <a:gd name="connsiteX1" fmla="*/ 0 w 389048"/>
                <a:gd name="connsiteY1" fmla="*/ 80559 h 363268"/>
                <a:gd name="connsiteX2" fmla="*/ 0 w 389048"/>
                <a:gd name="connsiteY2" fmla="*/ 0 h 363268"/>
                <a:gd name="connsiteX3" fmla="*/ 389049 w 389048"/>
                <a:gd name="connsiteY3" fmla="*/ 0 h 363268"/>
                <a:gd name="connsiteX4" fmla="*/ 389049 w 389048"/>
                <a:gd name="connsiteY4" fmla="*/ 80559 h 363268"/>
                <a:gd name="connsiteX5" fmla="*/ 244212 w 389048"/>
                <a:gd name="connsiteY5" fmla="*/ 80559 h 363268"/>
                <a:gd name="connsiteX6" fmla="*/ 244212 w 389048"/>
                <a:gd name="connsiteY6" fmla="*/ 363268 h 363268"/>
                <a:gd name="connsiteX7" fmla="*/ 144836 w 389048"/>
                <a:gd name="connsiteY7" fmla="*/ 363268 h 363268"/>
                <a:gd name="connsiteX8" fmla="*/ 144836 w 389048"/>
                <a:gd name="connsiteY8" fmla="*/ 80559 h 36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048" h="363268">
                  <a:moveTo>
                    <a:pt x="144836" y="80559"/>
                  </a:moveTo>
                  <a:lnTo>
                    <a:pt x="0" y="80559"/>
                  </a:lnTo>
                  <a:lnTo>
                    <a:pt x="0" y="0"/>
                  </a:lnTo>
                  <a:lnTo>
                    <a:pt x="389049" y="0"/>
                  </a:lnTo>
                  <a:lnTo>
                    <a:pt x="389049" y="80559"/>
                  </a:lnTo>
                  <a:lnTo>
                    <a:pt x="244212" y="80559"/>
                  </a:lnTo>
                  <a:lnTo>
                    <a:pt x="244212" y="363268"/>
                  </a:lnTo>
                  <a:lnTo>
                    <a:pt x="144836" y="363268"/>
                  </a:lnTo>
                  <a:lnTo>
                    <a:pt x="144836" y="80559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A5B29E79-BAA5-7177-4A3F-64A07ABA5ADB}"/>
                </a:ext>
              </a:extLst>
            </p:cNvPr>
            <p:cNvSpPr/>
            <p:nvPr/>
          </p:nvSpPr>
          <p:spPr>
            <a:xfrm>
              <a:off x="6189289" y="1986147"/>
              <a:ext cx="418857" cy="379248"/>
            </a:xfrm>
            <a:custGeom>
              <a:avLst/>
              <a:gdLst>
                <a:gd name="connsiteX0" fmla="*/ 301831 w 401208"/>
                <a:gd name="connsiteY0" fmla="*/ 121617 h 363268"/>
                <a:gd name="connsiteX1" fmla="*/ 106779 w 401208"/>
                <a:gd name="connsiteY1" fmla="*/ 363268 h 363268"/>
                <a:gd name="connsiteX2" fmla="*/ 0 w 401208"/>
                <a:gd name="connsiteY2" fmla="*/ 363268 h 363268"/>
                <a:gd name="connsiteX3" fmla="*/ 0 w 401208"/>
                <a:gd name="connsiteY3" fmla="*/ 0 h 363268"/>
                <a:gd name="connsiteX4" fmla="*/ 99377 w 401208"/>
                <a:gd name="connsiteY4" fmla="*/ 0 h 363268"/>
                <a:gd name="connsiteX5" fmla="*/ 99377 w 401208"/>
                <a:gd name="connsiteY5" fmla="*/ 241651 h 363268"/>
                <a:gd name="connsiteX6" fmla="*/ 294429 w 401208"/>
                <a:gd name="connsiteY6" fmla="*/ 0 h 363268"/>
                <a:gd name="connsiteX7" fmla="*/ 401208 w 401208"/>
                <a:gd name="connsiteY7" fmla="*/ 0 h 363268"/>
                <a:gd name="connsiteX8" fmla="*/ 401208 w 401208"/>
                <a:gd name="connsiteY8" fmla="*/ 363268 h 363268"/>
                <a:gd name="connsiteX9" fmla="*/ 301831 w 401208"/>
                <a:gd name="connsiteY9" fmla="*/ 363268 h 363268"/>
                <a:gd name="connsiteX10" fmla="*/ 301831 w 401208"/>
                <a:gd name="connsiteY10" fmla="*/ 121617 h 36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208" h="363268">
                  <a:moveTo>
                    <a:pt x="301831" y="121617"/>
                  </a:moveTo>
                  <a:lnTo>
                    <a:pt x="106779" y="363268"/>
                  </a:lnTo>
                  <a:lnTo>
                    <a:pt x="0" y="363268"/>
                  </a:lnTo>
                  <a:lnTo>
                    <a:pt x="0" y="0"/>
                  </a:lnTo>
                  <a:lnTo>
                    <a:pt x="99377" y="0"/>
                  </a:lnTo>
                  <a:lnTo>
                    <a:pt x="99377" y="241651"/>
                  </a:lnTo>
                  <a:lnTo>
                    <a:pt x="294429" y="0"/>
                  </a:lnTo>
                  <a:lnTo>
                    <a:pt x="401208" y="0"/>
                  </a:lnTo>
                  <a:lnTo>
                    <a:pt x="401208" y="363268"/>
                  </a:lnTo>
                  <a:lnTo>
                    <a:pt x="301831" y="363268"/>
                  </a:lnTo>
                  <a:lnTo>
                    <a:pt x="301831" y="121617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5C8F8C7F-854B-9B48-242F-7E47E5DFCF46}"/>
                </a:ext>
              </a:extLst>
            </p:cNvPr>
            <p:cNvSpPr/>
            <p:nvPr/>
          </p:nvSpPr>
          <p:spPr>
            <a:xfrm>
              <a:off x="5669287" y="1978450"/>
              <a:ext cx="437619" cy="394643"/>
            </a:xfrm>
            <a:custGeom>
              <a:avLst/>
              <a:gdLst>
                <a:gd name="connsiteX0" fmla="*/ 0 w 419180"/>
                <a:gd name="connsiteY0" fmla="*/ 189533 h 378014"/>
                <a:gd name="connsiteX1" fmla="*/ 14793 w 419180"/>
                <a:gd name="connsiteY1" fmla="*/ 100562 h 378014"/>
                <a:gd name="connsiteX2" fmla="*/ 56563 w 419180"/>
                <a:gd name="connsiteY2" fmla="*/ 41591 h 378014"/>
                <a:gd name="connsiteX3" fmla="*/ 123162 w 419180"/>
                <a:gd name="connsiteY3" fmla="*/ 9476 h 378014"/>
                <a:gd name="connsiteX4" fmla="*/ 212490 w 419180"/>
                <a:gd name="connsiteY4" fmla="*/ 0 h 378014"/>
                <a:gd name="connsiteX5" fmla="*/ 357860 w 419180"/>
                <a:gd name="connsiteY5" fmla="*/ 29492 h 378014"/>
                <a:gd name="connsiteX6" fmla="*/ 418647 w 419180"/>
                <a:gd name="connsiteY6" fmla="*/ 133209 h 378014"/>
                <a:gd name="connsiteX7" fmla="*/ 318214 w 419180"/>
                <a:gd name="connsiteY7" fmla="*/ 133209 h 378014"/>
                <a:gd name="connsiteX8" fmla="*/ 285436 w 419180"/>
                <a:gd name="connsiteY8" fmla="*/ 87400 h 378014"/>
                <a:gd name="connsiteX9" fmla="*/ 212490 w 419180"/>
                <a:gd name="connsiteY9" fmla="*/ 76340 h 378014"/>
                <a:gd name="connsiteX10" fmla="*/ 167565 w 419180"/>
                <a:gd name="connsiteY10" fmla="*/ 80027 h 378014"/>
                <a:gd name="connsiteX11" fmla="*/ 132142 w 419180"/>
                <a:gd name="connsiteY11" fmla="*/ 94241 h 378014"/>
                <a:gd name="connsiteX12" fmla="*/ 109412 w 419180"/>
                <a:gd name="connsiteY12" fmla="*/ 122149 h 378014"/>
                <a:gd name="connsiteX13" fmla="*/ 100954 w 419180"/>
                <a:gd name="connsiteY13" fmla="*/ 167946 h 378014"/>
                <a:gd name="connsiteX14" fmla="*/ 100954 w 419180"/>
                <a:gd name="connsiteY14" fmla="*/ 210068 h 378014"/>
                <a:gd name="connsiteX15" fmla="*/ 131620 w 419180"/>
                <a:gd name="connsiteY15" fmla="*/ 283254 h 378014"/>
                <a:gd name="connsiteX16" fmla="*/ 212490 w 419180"/>
                <a:gd name="connsiteY16" fmla="*/ 301674 h 378014"/>
                <a:gd name="connsiteX17" fmla="*/ 283859 w 419180"/>
                <a:gd name="connsiteY17" fmla="*/ 290627 h 378014"/>
                <a:gd name="connsiteX18" fmla="*/ 318748 w 419180"/>
                <a:gd name="connsiteY18" fmla="*/ 247972 h 378014"/>
                <a:gd name="connsiteX19" fmla="*/ 419181 w 419180"/>
                <a:gd name="connsiteY19" fmla="*/ 247972 h 378014"/>
                <a:gd name="connsiteX20" fmla="*/ 357326 w 419180"/>
                <a:gd name="connsiteY20" fmla="*/ 348003 h 378014"/>
                <a:gd name="connsiteX21" fmla="*/ 212490 w 419180"/>
                <a:gd name="connsiteY21" fmla="*/ 378014 h 378014"/>
                <a:gd name="connsiteX22" fmla="*/ 123162 w 419180"/>
                <a:gd name="connsiteY22" fmla="*/ 368538 h 378014"/>
                <a:gd name="connsiteX23" fmla="*/ 56563 w 419180"/>
                <a:gd name="connsiteY23" fmla="*/ 337475 h 378014"/>
                <a:gd name="connsiteX24" fmla="*/ 14793 w 419180"/>
                <a:gd name="connsiteY24" fmla="*/ 279035 h 378014"/>
                <a:gd name="connsiteX25" fmla="*/ 0 w 419180"/>
                <a:gd name="connsiteY25" fmla="*/ 189533 h 378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19180" h="378014">
                  <a:moveTo>
                    <a:pt x="0" y="189533"/>
                  </a:moveTo>
                  <a:cubicBezTo>
                    <a:pt x="0" y="154264"/>
                    <a:pt x="4757" y="124784"/>
                    <a:pt x="14793" y="100562"/>
                  </a:cubicBezTo>
                  <a:cubicBezTo>
                    <a:pt x="24307" y="76340"/>
                    <a:pt x="38057" y="56869"/>
                    <a:pt x="56563" y="41591"/>
                  </a:cubicBezTo>
                  <a:cubicBezTo>
                    <a:pt x="74536" y="26857"/>
                    <a:pt x="96731" y="16330"/>
                    <a:pt x="123162" y="9476"/>
                  </a:cubicBezTo>
                  <a:cubicBezTo>
                    <a:pt x="149593" y="3167"/>
                    <a:pt x="179191" y="0"/>
                    <a:pt x="212490" y="0"/>
                  </a:cubicBezTo>
                  <a:cubicBezTo>
                    <a:pt x="273289" y="0"/>
                    <a:pt x="321915" y="10008"/>
                    <a:pt x="357860" y="29492"/>
                  </a:cubicBezTo>
                  <a:cubicBezTo>
                    <a:pt x="393271" y="49496"/>
                    <a:pt x="413889" y="84245"/>
                    <a:pt x="418647" y="133209"/>
                  </a:cubicBezTo>
                  <a:lnTo>
                    <a:pt x="318214" y="133209"/>
                  </a:lnTo>
                  <a:cubicBezTo>
                    <a:pt x="314513" y="110038"/>
                    <a:pt x="303409" y="94773"/>
                    <a:pt x="285436" y="87400"/>
                  </a:cubicBezTo>
                  <a:cubicBezTo>
                    <a:pt x="267464" y="80027"/>
                    <a:pt x="243157" y="76340"/>
                    <a:pt x="212490" y="76340"/>
                  </a:cubicBezTo>
                  <a:cubicBezTo>
                    <a:pt x="196108" y="76340"/>
                    <a:pt x="181302" y="77392"/>
                    <a:pt x="167565" y="80027"/>
                  </a:cubicBezTo>
                  <a:cubicBezTo>
                    <a:pt x="153816" y="82662"/>
                    <a:pt x="142190" y="87400"/>
                    <a:pt x="132142" y="94241"/>
                  </a:cubicBezTo>
                  <a:cubicBezTo>
                    <a:pt x="122106" y="101094"/>
                    <a:pt x="114704" y="110038"/>
                    <a:pt x="109412" y="122149"/>
                  </a:cubicBezTo>
                  <a:cubicBezTo>
                    <a:pt x="103599" y="134260"/>
                    <a:pt x="100954" y="149526"/>
                    <a:pt x="100954" y="167946"/>
                  </a:cubicBezTo>
                  <a:lnTo>
                    <a:pt x="100954" y="210068"/>
                  </a:lnTo>
                  <a:cubicBezTo>
                    <a:pt x="100954" y="246401"/>
                    <a:pt x="111002" y="271143"/>
                    <a:pt x="131620" y="283254"/>
                  </a:cubicBezTo>
                  <a:cubicBezTo>
                    <a:pt x="152239" y="295365"/>
                    <a:pt x="179191" y="301674"/>
                    <a:pt x="212490" y="301674"/>
                  </a:cubicBezTo>
                  <a:cubicBezTo>
                    <a:pt x="242101" y="301674"/>
                    <a:pt x="265886" y="297987"/>
                    <a:pt x="283859" y="290627"/>
                  </a:cubicBezTo>
                  <a:cubicBezTo>
                    <a:pt x="301831" y="283774"/>
                    <a:pt x="313457" y="269559"/>
                    <a:pt x="318748" y="247972"/>
                  </a:cubicBezTo>
                  <a:lnTo>
                    <a:pt x="419181" y="247972"/>
                  </a:lnTo>
                  <a:cubicBezTo>
                    <a:pt x="413355" y="294833"/>
                    <a:pt x="392750" y="328531"/>
                    <a:pt x="357326" y="348003"/>
                  </a:cubicBezTo>
                  <a:cubicBezTo>
                    <a:pt x="321381" y="368019"/>
                    <a:pt x="273289" y="378014"/>
                    <a:pt x="212490" y="378014"/>
                  </a:cubicBezTo>
                  <a:cubicBezTo>
                    <a:pt x="179191" y="378014"/>
                    <a:pt x="149593" y="374860"/>
                    <a:pt x="123162" y="368538"/>
                  </a:cubicBezTo>
                  <a:cubicBezTo>
                    <a:pt x="96731" y="362229"/>
                    <a:pt x="74536" y="351689"/>
                    <a:pt x="56563" y="337475"/>
                  </a:cubicBezTo>
                  <a:cubicBezTo>
                    <a:pt x="38057" y="323261"/>
                    <a:pt x="24307" y="303790"/>
                    <a:pt x="14793" y="279035"/>
                  </a:cubicBezTo>
                  <a:cubicBezTo>
                    <a:pt x="4757" y="254826"/>
                    <a:pt x="0" y="224814"/>
                    <a:pt x="0" y="189533"/>
                  </a:cubicBez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2E4DD8E8-9C84-0CD3-8F2F-1433BC4FD797}"/>
                </a:ext>
              </a:extLst>
            </p:cNvPr>
            <p:cNvSpPr/>
            <p:nvPr/>
          </p:nvSpPr>
          <p:spPr>
            <a:xfrm>
              <a:off x="5217125" y="1986147"/>
              <a:ext cx="398447" cy="379248"/>
            </a:xfrm>
            <a:custGeom>
              <a:avLst/>
              <a:gdLst>
                <a:gd name="connsiteX0" fmla="*/ 0 w 381658"/>
                <a:gd name="connsiteY0" fmla="*/ 0 h 363268"/>
                <a:gd name="connsiteX1" fmla="*/ 248982 w 381658"/>
                <a:gd name="connsiteY1" fmla="*/ 0 h 363268"/>
                <a:gd name="connsiteX2" fmla="*/ 349415 w 381658"/>
                <a:gd name="connsiteY2" fmla="*/ 33166 h 363268"/>
                <a:gd name="connsiteX3" fmla="*/ 381658 w 381658"/>
                <a:gd name="connsiteY3" fmla="*/ 124772 h 363268"/>
                <a:gd name="connsiteX4" fmla="*/ 349415 w 381658"/>
                <a:gd name="connsiteY4" fmla="*/ 217961 h 363268"/>
                <a:gd name="connsiteX5" fmla="*/ 248982 w 381658"/>
                <a:gd name="connsiteY5" fmla="*/ 251127 h 363268"/>
                <a:gd name="connsiteX6" fmla="*/ 99377 w 381658"/>
                <a:gd name="connsiteY6" fmla="*/ 251127 h 363268"/>
                <a:gd name="connsiteX7" fmla="*/ 99377 w 381658"/>
                <a:gd name="connsiteY7" fmla="*/ 363268 h 363268"/>
                <a:gd name="connsiteX8" fmla="*/ 0 w 381658"/>
                <a:gd name="connsiteY8" fmla="*/ 363268 h 363268"/>
                <a:gd name="connsiteX9" fmla="*/ 0 w 381658"/>
                <a:gd name="connsiteY9" fmla="*/ 0 h 363268"/>
                <a:gd name="connsiteX10" fmla="*/ 280692 w 381658"/>
                <a:gd name="connsiteY10" fmla="*/ 132677 h 363268"/>
                <a:gd name="connsiteX11" fmla="*/ 280692 w 381658"/>
                <a:gd name="connsiteY11" fmla="*/ 117931 h 363268"/>
                <a:gd name="connsiteX12" fmla="*/ 270122 w 381658"/>
                <a:gd name="connsiteY12" fmla="*/ 88451 h 363268"/>
                <a:gd name="connsiteX13" fmla="*/ 234698 w 381658"/>
                <a:gd name="connsiteY13" fmla="*/ 76872 h 363268"/>
                <a:gd name="connsiteX14" fmla="*/ 99377 w 381658"/>
                <a:gd name="connsiteY14" fmla="*/ 76872 h 363268"/>
                <a:gd name="connsiteX15" fmla="*/ 99377 w 381658"/>
                <a:gd name="connsiteY15" fmla="*/ 174267 h 363268"/>
                <a:gd name="connsiteX16" fmla="*/ 234698 w 381658"/>
                <a:gd name="connsiteY16" fmla="*/ 174267 h 363268"/>
                <a:gd name="connsiteX17" fmla="*/ 270122 w 381658"/>
                <a:gd name="connsiteY17" fmla="*/ 162688 h 363268"/>
                <a:gd name="connsiteX18" fmla="*/ 280692 w 381658"/>
                <a:gd name="connsiteY18" fmla="*/ 132677 h 36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658" h="363268">
                  <a:moveTo>
                    <a:pt x="0" y="0"/>
                  </a:moveTo>
                  <a:lnTo>
                    <a:pt x="248982" y="0"/>
                  </a:lnTo>
                  <a:cubicBezTo>
                    <a:pt x="293907" y="0"/>
                    <a:pt x="327741" y="11060"/>
                    <a:pt x="349415" y="33166"/>
                  </a:cubicBezTo>
                  <a:cubicBezTo>
                    <a:pt x="371089" y="55285"/>
                    <a:pt x="381658" y="85816"/>
                    <a:pt x="381658" y="124772"/>
                  </a:cubicBezTo>
                  <a:cubicBezTo>
                    <a:pt x="381658" y="164791"/>
                    <a:pt x="371089" y="195854"/>
                    <a:pt x="349415" y="217961"/>
                  </a:cubicBezTo>
                  <a:cubicBezTo>
                    <a:pt x="327741" y="240080"/>
                    <a:pt x="293907" y="251127"/>
                    <a:pt x="248982" y="251127"/>
                  </a:cubicBezTo>
                  <a:lnTo>
                    <a:pt x="99377" y="251127"/>
                  </a:lnTo>
                  <a:lnTo>
                    <a:pt x="99377" y="363268"/>
                  </a:lnTo>
                  <a:lnTo>
                    <a:pt x="0" y="363268"/>
                  </a:lnTo>
                  <a:lnTo>
                    <a:pt x="0" y="0"/>
                  </a:lnTo>
                  <a:close/>
                  <a:moveTo>
                    <a:pt x="280692" y="132677"/>
                  </a:moveTo>
                  <a:lnTo>
                    <a:pt x="280692" y="117931"/>
                  </a:lnTo>
                  <a:cubicBezTo>
                    <a:pt x="280692" y="105820"/>
                    <a:pt x="276990" y="96344"/>
                    <a:pt x="270122" y="88451"/>
                  </a:cubicBezTo>
                  <a:cubicBezTo>
                    <a:pt x="262719" y="80559"/>
                    <a:pt x="251094" y="76872"/>
                    <a:pt x="234698" y="76872"/>
                  </a:cubicBezTo>
                  <a:lnTo>
                    <a:pt x="99377" y="76872"/>
                  </a:lnTo>
                  <a:lnTo>
                    <a:pt x="99377" y="174267"/>
                  </a:lnTo>
                  <a:lnTo>
                    <a:pt x="234698" y="174267"/>
                  </a:lnTo>
                  <a:cubicBezTo>
                    <a:pt x="251094" y="174267"/>
                    <a:pt x="262719" y="170581"/>
                    <a:pt x="270122" y="162688"/>
                  </a:cubicBezTo>
                  <a:cubicBezTo>
                    <a:pt x="276990" y="155315"/>
                    <a:pt x="280692" y="145307"/>
                    <a:pt x="280692" y="132677"/>
                  </a:cubicBez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214F0336-96C3-A787-6D35-46C2D11A0E8D}"/>
                </a:ext>
              </a:extLst>
            </p:cNvPr>
            <p:cNvSpPr/>
            <p:nvPr/>
          </p:nvSpPr>
          <p:spPr>
            <a:xfrm>
              <a:off x="4777805" y="1986147"/>
              <a:ext cx="349328" cy="379248"/>
            </a:xfrm>
            <a:custGeom>
              <a:avLst/>
              <a:gdLst>
                <a:gd name="connsiteX0" fmla="*/ 0 w 334609"/>
                <a:gd name="connsiteY0" fmla="*/ 0 h 363268"/>
                <a:gd name="connsiteX1" fmla="*/ 332486 w 334609"/>
                <a:gd name="connsiteY1" fmla="*/ 0 h 363268"/>
                <a:gd name="connsiteX2" fmla="*/ 332486 w 334609"/>
                <a:gd name="connsiteY2" fmla="*/ 75821 h 363268"/>
                <a:gd name="connsiteX3" fmla="*/ 99377 w 334609"/>
                <a:gd name="connsiteY3" fmla="*/ 75821 h 363268"/>
                <a:gd name="connsiteX4" fmla="*/ 99377 w 334609"/>
                <a:gd name="connsiteY4" fmla="*/ 141101 h 363268"/>
                <a:gd name="connsiteX5" fmla="*/ 279102 w 334609"/>
                <a:gd name="connsiteY5" fmla="*/ 141101 h 363268"/>
                <a:gd name="connsiteX6" fmla="*/ 279102 w 334609"/>
                <a:gd name="connsiteY6" fmla="*/ 214274 h 363268"/>
                <a:gd name="connsiteX7" fmla="*/ 99377 w 334609"/>
                <a:gd name="connsiteY7" fmla="*/ 214274 h 363268"/>
                <a:gd name="connsiteX8" fmla="*/ 99377 w 334609"/>
                <a:gd name="connsiteY8" fmla="*/ 287460 h 363268"/>
                <a:gd name="connsiteX9" fmla="*/ 334610 w 334609"/>
                <a:gd name="connsiteY9" fmla="*/ 287460 h 363268"/>
                <a:gd name="connsiteX10" fmla="*/ 334610 w 334609"/>
                <a:gd name="connsiteY10" fmla="*/ 363268 h 363268"/>
                <a:gd name="connsiteX11" fmla="*/ 0 w 334609"/>
                <a:gd name="connsiteY11" fmla="*/ 363268 h 363268"/>
                <a:gd name="connsiteX12" fmla="*/ 0 w 334609"/>
                <a:gd name="connsiteY12" fmla="*/ 0 h 36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609" h="363268">
                  <a:moveTo>
                    <a:pt x="0" y="0"/>
                  </a:moveTo>
                  <a:lnTo>
                    <a:pt x="332486" y="0"/>
                  </a:lnTo>
                  <a:lnTo>
                    <a:pt x="332486" y="75821"/>
                  </a:lnTo>
                  <a:lnTo>
                    <a:pt x="99377" y="75821"/>
                  </a:lnTo>
                  <a:lnTo>
                    <a:pt x="99377" y="141101"/>
                  </a:lnTo>
                  <a:lnTo>
                    <a:pt x="279102" y="141101"/>
                  </a:lnTo>
                  <a:lnTo>
                    <a:pt x="279102" y="214274"/>
                  </a:lnTo>
                  <a:lnTo>
                    <a:pt x="99377" y="214274"/>
                  </a:lnTo>
                  <a:lnTo>
                    <a:pt x="99377" y="287460"/>
                  </a:lnTo>
                  <a:lnTo>
                    <a:pt x="334610" y="287460"/>
                  </a:lnTo>
                  <a:lnTo>
                    <a:pt x="334610" y="363268"/>
                  </a:lnTo>
                  <a:lnTo>
                    <a:pt x="0" y="363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C6E983A3-0225-159E-A913-E2F7410597DD}"/>
                </a:ext>
              </a:extLst>
            </p:cNvPr>
            <p:cNvSpPr/>
            <p:nvPr/>
          </p:nvSpPr>
          <p:spPr>
            <a:xfrm>
              <a:off x="4299684" y="1986147"/>
              <a:ext cx="389603" cy="379248"/>
            </a:xfrm>
            <a:custGeom>
              <a:avLst/>
              <a:gdLst>
                <a:gd name="connsiteX0" fmla="*/ 0 w 373187"/>
                <a:gd name="connsiteY0" fmla="*/ 0 h 363268"/>
                <a:gd name="connsiteX1" fmla="*/ 247914 w 373187"/>
                <a:gd name="connsiteY1" fmla="*/ 0 h 363268"/>
                <a:gd name="connsiteX2" fmla="*/ 332486 w 373187"/>
                <a:gd name="connsiteY2" fmla="*/ 22119 h 363268"/>
                <a:gd name="connsiteX3" fmla="*/ 362084 w 373187"/>
                <a:gd name="connsiteY3" fmla="*/ 87919 h 363268"/>
                <a:gd name="connsiteX4" fmla="*/ 349402 w 373187"/>
                <a:gd name="connsiteY4" fmla="*/ 136883 h 363268"/>
                <a:gd name="connsiteX5" fmla="*/ 302888 w 373187"/>
                <a:gd name="connsiteY5" fmla="*/ 170581 h 363268"/>
                <a:gd name="connsiteX6" fmla="*/ 356805 w 373187"/>
                <a:gd name="connsiteY6" fmla="*/ 202695 h 363268"/>
                <a:gd name="connsiteX7" fmla="*/ 373188 w 373187"/>
                <a:gd name="connsiteY7" fmla="*/ 256929 h 363268"/>
                <a:gd name="connsiteX8" fmla="*/ 343589 w 373187"/>
                <a:gd name="connsiteY8" fmla="*/ 335892 h 363268"/>
                <a:gd name="connsiteX9" fmla="*/ 253193 w 373187"/>
                <a:gd name="connsiteY9" fmla="*/ 363268 h 363268"/>
                <a:gd name="connsiteX10" fmla="*/ 0 w 373187"/>
                <a:gd name="connsiteY10" fmla="*/ 363268 h 363268"/>
                <a:gd name="connsiteX11" fmla="*/ 0 w 373187"/>
                <a:gd name="connsiteY11" fmla="*/ 0 h 363268"/>
                <a:gd name="connsiteX12" fmla="*/ 262707 w 373187"/>
                <a:gd name="connsiteY12" fmla="*/ 109506 h 363268"/>
                <a:gd name="connsiteX13" fmla="*/ 262707 w 373187"/>
                <a:gd name="connsiteY13" fmla="*/ 99511 h 363268"/>
                <a:gd name="connsiteX14" fmla="*/ 251603 w 373187"/>
                <a:gd name="connsiteY14" fmla="*/ 73705 h 363268"/>
                <a:gd name="connsiteX15" fmla="*/ 218838 w 373187"/>
                <a:gd name="connsiteY15" fmla="*/ 64761 h 363268"/>
                <a:gd name="connsiteX16" fmla="*/ 98321 w 373187"/>
                <a:gd name="connsiteY16" fmla="*/ 64761 h 363268"/>
                <a:gd name="connsiteX17" fmla="*/ 98321 w 373187"/>
                <a:gd name="connsiteY17" fmla="*/ 146359 h 363268"/>
                <a:gd name="connsiteX18" fmla="*/ 218838 w 373187"/>
                <a:gd name="connsiteY18" fmla="*/ 146359 h 363268"/>
                <a:gd name="connsiteX19" fmla="*/ 251603 w 373187"/>
                <a:gd name="connsiteY19" fmla="*/ 136883 h 363268"/>
                <a:gd name="connsiteX20" fmla="*/ 262707 w 373187"/>
                <a:gd name="connsiteY20" fmla="*/ 109506 h 363268"/>
                <a:gd name="connsiteX21" fmla="*/ 273811 w 373187"/>
                <a:gd name="connsiteY21" fmla="*/ 259032 h 363268"/>
                <a:gd name="connsiteX22" fmla="*/ 273811 w 373187"/>
                <a:gd name="connsiteY22" fmla="*/ 245337 h 363268"/>
                <a:gd name="connsiteX23" fmla="*/ 261651 w 373187"/>
                <a:gd name="connsiteY23" fmla="*/ 217441 h 363268"/>
                <a:gd name="connsiteX24" fmla="*/ 225185 w 373187"/>
                <a:gd name="connsiteY24" fmla="*/ 207965 h 363268"/>
                <a:gd name="connsiteX25" fmla="*/ 98321 w 373187"/>
                <a:gd name="connsiteY25" fmla="*/ 207965 h 363268"/>
                <a:gd name="connsiteX26" fmla="*/ 98321 w 373187"/>
                <a:gd name="connsiteY26" fmla="*/ 298519 h 363268"/>
                <a:gd name="connsiteX27" fmla="*/ 225185 w 373187"/>
                <a:gd name="connsiteY27" fmla="*/ 298519 h 363268"/>
                <a:gd name="connsiteX28" fmla="*/ 261129 w 373187"/>
                <a:gd name="connsiteY28" fmla="*/ 288511 h 363268"/>
                <a:gd name="connsiteX29" fmla="*/ 273811 w 373187"/>
                <a:gd name="connsiteY29" fmla="*/ 259032 h 36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73187" h="363268">
                  <a:moveTo>
                    <a:pt x="0" y="0"/>
                  </a:moveTo>
                  <a:lnTo>
                    <a:pt x="247914" y="0"/>
                  </a:lnTo>
                  <a:cubicBezTo>
                    <a:pt x="284381" y="0"/>
                    <a:pt x="312923" y="7373"/>
                    <a:pt x="332486" y="22119"/>
                  </a:cubicBezTo>
                  <a:cubicBezTo>
                    <a:pt x="352048" y="36853"/>
                    <a:pt x="362084" y="58972"/>
                    <a:pt x="362084" y="87919"/>
                  </a:cubicBezTo>
                  <a:cubicBezTo>
                    <a:pt x="362084" y="105820"/>
                    <a:pt x="357861" y="122149"/>
                    <a:pt x="349402" y="136883"/>
                  </a:cubicBezTo>
                  <a:cubicBezTo>
                    <a:pt x="340410" y="152148"/>
                    <a:pt x="325083" y="163208"/>
                    <a:pt x="302888" y="170581"/>
                  </a:cubicBezTo>
                  <a:cubicBezTo>
                    <a:pt x="327729" y="176902"/>
                    <a:pt x="345701" y="187430"/>
                    <a:pt x="356805" y="202695"/>
                  </a:cubicBezTo>
                  <a:cubicBezTo>
                    <a:pt x="367896" y="217961"/>
                    <a:pt x="373188" y="235861"/>
                    <a:pt x="373188" y="256929"/>
                  </a:cubicBezTo>
                  <a:cubicBezTo>
                    <a:pt x="373188" y="291146"/>
                    <a:pt x="363139" y="317471"/>
                    <a:pt x="343589" y="335892"/>
                  </a:cubicBezTo>
                  <a:cubicBezTo>
                    <a:pt x="323493" y="354324"/>
                    <a:pt x="293373" y="363268"/>
                    <a:pt x="253193" y="363268"/>
                  </a:cubicBezTo>
                  <a:lnTo>
                    <a:pt x="0" y="363268"/>
                  </a:lnTo>
                  <a:lnTo>
                    <a:pt x="0" y="0"/>
                  </a:lnTo>
                  <a:close/>
                  <a:moveTo>
                    <a:pt x="262707" y="109506"/>
                  </a:moveTo>
                  <a:lnTo>
                    <a:pt x="262707" y="99511"/>
                  </a:lnTo>
                  <a:cubicBezTo>
                    <a:pt x="262707" y="88451"/>
                    <a:pt x="259005" y="79495"/>
                    <a:pt x="251603" y="73705"/>
                  </a:cubicBezTo>
                  <a:cubicBezTo>
                    <a:pt x="243679" y="67916"/>
                    <a:pt x="233109" y="64761"/>
                    <a:pt x="218838" y="64761"/>
                  </a:cubicBezTo>
                  <a:lnTo>
                    <a:pt x="98321" y="64761"/>
                  </a:lnTo>
                  <a:lnTo>
                    <a:pt x="98321" y="146359"/>
                  </a:lnTo>
                  <a:lnTo>
                    <a:pt x="218838" y="146359"/>
                  </a:lnTo>
                  <a:cubicBezTo>
                    <a:pt x="233109" y="146359"/>
                    <a:pt x="243679" y="143204"/>
                    <a:pt x="251603" y="136883"/>
                  </a:cubicBezTo>
                  <a:cubicBezTo>
                    <a:pt x="259005" y="130574"/>
                    <a:pt x="262707" y="121617"/>
                    <a:pt x="262707" y="109506"/>
                  </a:cubicBezTo>
                  <a:close/>
                  <a:moveTo>
                    <a:pt x="273811" y="259032"/>
                  </a:moveTo>
                  <a:lnTo>
                    <a:pt x="273811" y="245337"/>
                  </a:lnTo>
                  <a:cubicBezTo>
                    <a:pt x="273811" y="233226"/>
                    <a:pt x="269575" y="224282"/>
                    <a:pt x="261651" y="217441"/>
                  </a:cubicBezTo>
                  <a:cubicBezTo>
                    <a:pt x="253193" y="211120"/>
                    <a:pt x="241033" y="207965"/>
                    <a:pt x="225185" y="207965"/>
                  </a:cubicBezTo>
                  <a:lnTo>
                    <a:pt x="98321" y="207965"/>
                  </a:lnTo>
                  <a:lnTo>
                    <a:pt x="98321" y="298519"/>
                  </a:lnTo>
                  <a:lnTo>
                    <a:pt x="225185" y="298519"/>
                  </a:lnTo>
                  <a:cubicBezTo>
                    <a:pt x="240512" y="298519"/>
                    <a:pt x="252671" y="295352"/>
                    <a:pt x="261129" y="288511"/>
                  </a:cubicBezTo>
                  <a:cubicBezTo>
                    <a:pt x="269575" y="281671"/>
                    <a:pt x="273811" y="272195"/>
                    <a:pt x="273811" y="259032"/>
                  </a:cubicBez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BE75CFC1-0CA8-529A-5E8C-D83DE4896925}"/>
                </a:ext>
              </a:extLst>
            </p:cNvPr>
            <p:cNvSpPr/>
            <p:nvPr/>
          </p:nvSpPr>
          <p:spPr>
            <a:xfrm>
              <a:off x="3774117" y="1986147"/>
              <a:ext cx="418857" cy="379248"/>
            </a:xfrm>
            <a:custGeom>
              <a:avLst/>
              <a:gdLst>
                <a:gd name="connsiteX0" fmla="*/ 301831 w 401208"/>
                <a:gd name="connsiteY0" fmla="*/ 121617 h 363268"/>
                <a:gd name="connsiteX1" fmla="*/ 106779 w 401208"/>
                <a:gd name="connsiteY1" fmla="*/ 363268 h 363268"/>
                <a:gd name="connsiteX2" fmla="*/ 0 w 401208"/>
                <a:gd name="connsiteY2" fmla="*/ 363268 h 363268"/>
                <a:gd name="connsiteX3" fmla="*/ 0 w 401208"/>
                <a:gd name="connsiteY3" fmla="*/ 0 h 363268"/>
                <a:gd name="connsiteX4" fmla="*/ 99377 w 401208"/>
                <a:gd name="connsiteY4" fmla="*/ 0 h 363268"/>
                <a:gd name="connsiteX5" fmla="*/ 99377 w 401208"/>
                <a:gd name="connsiteY5" fmla="*/ 241651 h 363268"/>
                <a:gd name="connsiteX6" fmla="*/ 294429 w 401208"/>
                <a:gd name="connsiteY6" fmla="*/ 0 h 363268"/>
                <a:gd name="connsiteX7" fmla="*/ 401208 w 401208"/>
                <a:gd name="connsiteY7" fmla="*/ 0 h 363268"/>
                <a:gd name="connsiteX8" fmla="*/ 401208 w 401208"/>
                <a:gd name="connsiteY8" fmla="*/ 363268 h 363268"/>
                <a:gd name="connsiteX9" fmla="*/ 301831 w 401208"/>
                <a:gd name="connsiteY9" fmla="*/ 363268 h 363268"/>
                <a:gd name="connsiteX10" fmla="*/ 301831 w 401208"/>
                <a:gd name="connsiteY10" fmla="*/ 121617 h 36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208" h="363268">
                  <a:moveTo>
                    <a:pt x="301831" y="121617"/>
                  </a:moveTo>
                  <a:lnTo>
                    <a:pt x="106779" y="363268"/>
                  </a:lnTo>
                  <a:lnTo>
                    <a:pt x="0" y="363268"/>
                  </a:lnTo>
                  <a:lnTo>
                    <a:pt x="0" y="0"/>
                  </a:lnTo>
                  <a:lnTo>
                    <a:pt x="99377" y="0"/>
                  </a:lnTo>
                  <a:lnTo>
                    <a:pt x="99377" y="241651"/>
                  </a:lnTo>
                  <a:lnTo>
                    <a:pt x="294429" y="0"/>
                  </a:lnTo>
                  <a:lnTo>
                    <a:pt x="401208" y="0"/>
                  </a:lnTo>
                  <a:lnTo>
                    <a:pt x="401208" y="363268"/>
                  </a:lnTo>
                  <a:lnTo>
                    <a:pt x="301831" y="363268"/>
                  </a:lnTo>
                  <a:lnTo>
                    <a:pt x="301831" y="121617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D8D5BFFC-8941-60FC-6A8C-7D379FDD3A19}"/>
                </a:ext>
              </a:extLst>
            </p:cNvPr>
            <p:cNvSpPr/>
            <p:nvPr/>
          </p:nvSpPr>
          <p:spPr>
            <a:xfrm>
              <a:off x="3258803" y="1986147"/>
              <a:ext cx="409482" cy="379248"/>
            </a:xfrm>
            <a:custGeom>
              <a:avLst/>
              <a:gdLst>
                <a:gd name="connsiteX0" fmla="*/ 0 w 392228"/>
                <a:gd name="connsiteY0" fmla="*/ 0 h 363268"/>
                <a:gd name="connsiteX1" fmla="*/ 99377 w 392228"/>
                <a:gd name="connsiteY1" fmla="*/ 0 h 363268"/>
                <a:gd name="connsiteX2" fmla="*/ 99377 w 392228"/>
                <a:gd name="connsiteY2" fmla="*/ 136363 h 363268"/>
                <a:gd name="connsiteX3" fmla="*/ 292852 w 392228"/>
                <a:gd name="connsiteY3" fmla="*/ 136363 h 363268"/>
                <a:gd name="connsiteX4" fmla="*/ 292852 w 392228"/>
                <a:gd name="connsiteY4" fmla="*/ 0 h 363268"/>
                <a:gd name="connsiteX5" fmla="*/ 392228 w 392228"/>
                <a:gd name="connsiteY5" fmla="*/ 0 h 363268"/>
                <a:gd name="connsiteX6" fmla="*/ 392228 w 392228"/>
                <a:gd name="connsiteY6" fmla="*/ 363268 h 363268"/>
                <a:gd name="connsiteX7" fmla="*/ 292852 w 392228"/>
                <a:gd name="connsiteY7" fmla="*/ 363268 h 363268"/>
                <a:gd name="connsiteX8" fmla="*/ 292852 w 392228"/>
                <a:gd name="connsiteY8" fmla="*/ 216909 h 363268"/>
                <a:gd name="connsiteX9" fmla="*/ 99377 w 392228"/>
                <a:gd name="connsiteY9" fmla="*/ 216909 h 363268"/>
                <a:gd name="connsiteX10" fmla="*/ 99377 w 392228"/>
                <a:gd name="connsiteY10" fmla="*/ 363268 h 363268"/>
                <a:gd name="connsiteX11" fmla="*/ 0 w 392228"/>
                <a:gd name="connsiteY11" fmla="*/ 363268 h 363268"/>
                <a:gd name="connsiteX12" fmla="*/ 0 w 392228"/>
                <a:gd name="connsiteY12" fmla="*/ 0 h 36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2228" h="363268">
                  <a:moveTo>
                    <a:pt x="0" y="0"/>
                  </a:moveTo>
                  <a:lnTo>
                    <a:pt x="99377" y="0"/>
                  </a:lnTo>
                  <a:lnTo>
                    <a:pt x="99377" y="136363"/>
                  </a:lnTo>
                  <a:lnTo>
                    <a:pt x="292852" y="136363"/>
                  </a:lnTo>
                  <a:lnTo>
                    <a:pt x="292852" y="0"/>
                  </a:lnTo>
                  <a:lnTo>
                    <a:pt x="392228" y="0"/>
                  </a:lnTo>
                  <a:lnTo>
                    <a:pt x="392228" y="363268"/>
                  </a:lnTo>
                  <a:lnTo>
                    <a:pt x="292852" y="363268"/>
                  </a:lnTo>
                  <a:lnTo>
                    <a:pt x="292852" y="216909"/>
                  </a:lnTo>
                  <a:lnTo>
                    <a:pt x="99377" y="216909"/>
                  </a:lnTo>
                  <a:lnTo>
                    <a:pt x="99377" y="363268"/>
                  </a:lnTo>
                  <a:lnTo>
                    <a:pt x="0" y="363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EA53C600-0754-112C-3C87-607B56E1CE8D}"/>
                </a:ext>
              </a:extLst>
            </p:cNvPr>
            <p:cNvSpPr/>
            <p:nvPr/>
          </p:nvSpPr>
          <p:spPr>
            <a:xfrm>
              <a:off x="2737751" y="1986147"/>
              <a:ext cx="454178" cy="379248"/>
            </a:xfrm>
            <a:custGeom>
              <a:avLst/>
              <a:gdLst>
                <a:gd name="connsiteX0" fmla="*/ 123162 w 435041"/>
                <a:gd name="connsiteY0" fmla="*/ 363268 h 363268"/>
                <a:gd name="connsiteX1" fmla="*/ 177614 w 435041"/>
                <a:gd name="connsiteY1" fmla="*/ 270611 h 363268"/>
                <a:gd name="connsiteX2" fmla="*/ 0 w 435041"/>
                <a:gd name="connsiteY2" fmla="*/ 0 h 363268"/>
                <a:gd name="connsiteX3" fmla="*/ 109425 w 435041"/>
                <a:gd name="connsiteY3" fmla="*/ 0 h 363268"/>
                <a:gd name="connsiteX4" fmla="*/ 229420 w 435041"/>
                <a:gd name="connsiteY4" fmla="*/ 183211 h 363268"/>
                <a:gd name="connsiteX5" fmla="*/ 337242 w 435041"/>
                <a:gd name="connsiteY5" fmla="*/ 0 h 363268"/>
                <a:gd name="connsiteX6" fmla="*/ 435042 w 435041"/>
                <a:gd name="connsiteY6" fmla="*/ 0 h 363268"/>
                <a:gd name="connsiteX7" fmla="*/ 220427 w 435041"/>
                <a:gd name="connsiteY7" fmla="*/ 363268 h 363268"/>
                <a:gd name="connsiteX8" fmla="*/ 123162 w 435041"/>
                <a:gd name="connsiteY8" fmla="*/ 363268 h 36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041" h="363268">
                  <a:moveTo>
                    <a:pt x="123162" y="363268"/>
                  </a:moveTo>
                  <a:lnTo>
                    <a:pt x="177614" y="270611"/>
                  </a:lnTo>
                  <a:lnTo>
                    <a:pt x="0" y="0"/>
                  </a:lnTo>
                  <a:lnTo>
                    <a:pt x="109425" y="0"/>
                  </a:lnTo>
                  <a:lnTo>
                    <a:pt x="229420" y="183211"/>
                  </a:lnTo>
                  <a:lnTo>
                    <a:pt x="337242" y="0"/>
                  </a:lnTo>
                  <a:lnTo>
                    <a:pt x="435042" y="0"/>
                  </a:lnTo>
                  <a:lnTo>
                    <a:pt x="220427" y="363268"/>
                  </a:lnTo>
                  <a:lnTo>
                    <a:pt x="123162" y="363268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4E29B154-F6DD-615B-5E33-80E84635E5B6}"/>
                </a:ext>
              </a:extLst>
            </p:cNvPr>
            <p:cNvSpPr/>
            <p:nvPr/>
          </p:nvSpPr>
          <p:spPr>
            <a:xfrm>
              <a:off x="7767078" y="1292317"/>
              <a:ext cx="418856" cy="502916"/>
            </a:xfrm>
            <a:custGeom>
              <a:avLst/>
              <a:gdLst>
                <a:gd name="connsiteX0" fmla="*/ 301831 w 401207"/>
                <a:gd name="connsiteY0" fmla="*/ 240076 h 481725"/>
                <a:gd name="connsiteX1" fmla="*/ 106779 w 401207"/>
                <a:gd name="connsiteY1" fmla="*/ 481726 h 481725"/>
                <a:gd name="connsiteX2" fmla="*/ 0 w 401207"/>
                <a:gd name="connsiteY2" fmla="*/ 481726 h 481725"/>
                <a:gd name="connsiteX3" fmla="*/ 0 w 401207"/>
                <a:gd name="connsiteY3" fmla="*/ 118459 h 481725"/>
                <a:gd name="connsiteX4" fmla="*/ 99377 w 401207"/>
                <a:gd name="connsiteY4" fmla="*/ 118459 h 481725"/>
                <a:gd name="connsiteX5" fmla="*/ 99377 w 401207"/>
                <a:gd name="connsiteY5" fmla="*/ 360114 h 481725"/>
                <a:gd name="connsiteX6" fmla="*/ 294429 w 401207"/>
                <a:gd name="connsiteY6" fmla="*/ 118459 h 481725"/>
                <a:gd name="connsiteX7" fmla="*/ 401208 w 401207"/>
                <a:gd name="connsiteY7" fmla="*/ 118459 h 481725"/>
                <a:gd name="connsiteX8" fmla="*/ 401208 w 401207"/>
                <a:gd name="connsiteY8" fmla="*/ 481726 h 481725"/>
                <a:gd name="connsiteX9" fmla="*/ 301831 w 401207"/>
                <a:gd name="connsiteY9" fmla="*/ 481726 h 481725"/>
                <a:gd name="connsiteX10" fmla="*/ 301831 w 401207"/>
                <a:gd name="connsiteY10" fmla="*/ 240076 h 481725"/>
                <a:gd name="connsiteX11" fmla="*/ 78759 w 401207"/>
                <a:gd name="connsiteY11" fmla="*/ 0 h 481725"/>
                <a:gd name="connsiteX12" fmla="*/ 158051 w 401207"/>
                <a:gd name="connsiteY12" fmla="*/ 0 h 481725"/>
                <a:gd name="connsiteX13" fmla="*/ 170211 w 401207"/>
                <a:gd name="connsiteY13" fmla="*/ 30009 h 481725"/>
                <a:gd name="connsiteX14" fmla="*/ 201933 w 401207"/>
                <a:gd name="connsiteY14" fmla="*/ 38959 h 481725"/>
                <a:gd name="connsiteX15" fmla="*/ 233642 w 401207"/>
                <a:gd name="connsiteY15" fmla="*/ 30009 h 481725"/>
                <a:gd name="connsiteX16" fmla="*/ 245268 w 401207"/>
                <a:gd name="connsiteY16" fmla="*/ 0 h 481725"/>
                <a:gd name="connsiteX17" fmla="*/ 325095 w 401207"/>
                <a:gd name="connsiteY17" fmla="*/ 0 h 481725"/>
                <a:gd name="connsiteX18" fmla="*/ 293373 w 401207"/>
                <a:gd name="connsiteY18" fmla="*/ 68970 h 481725"/>
                <a:gd name="connsiteX19" fmla="*/ 201933 w 401207"/>
                <a:gd name="connsiteY19" fmla="*/ 92134 h 481725"/>
                <a:gd name="connsiteX20" fmla="*/ 110480 w 401207"/>
                <a:gd name="connsiteY20" fmla="*/ 68970 h 481725"/>
                <a:gd name="connsiteX21" fmla="*/ 78759 w 401207"/>
                <a:gd name="connsiteY21" fmla="*/ 0 h 48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1207" h="481725">
                  <a:moveTo>
                    <a:pt x="301831" y="240076"/>
                  </a:moveTo>
                  <a:lnTo>
                    <a:pt x="106779" y="481726"/>
                  </a:lnTo>
                  <a:lnTo>
                    <a:pt x="0" y="481726"/>
                  </a:lnTo>
                  <a:lnTo>
                    <a:pt x="0" y="118459"/>
                  </a:lnTo>
                  <a:lnTo>
                    <a:pt x="99377" y="118459"/>
                  </a:lnTo>
                  <a:lnTo>
                    <a:pt x="99377" y="360114"/>
                  </a:lnTo>
                  <a:lnTo>
                    <a:pt x="294429" y="118459"/>
                  </a:lnTo>
                  <a:lnTo>
                    <a:pt x="401208" y="118459"/>
                  </a:lnTo>
                  <a:lnTo>
                    <a:pt x="401208" y="481726"/>
                  </a:lnTo>
                  <a:lnTo>
                    <a:pt x="301831" y="481726"/>
                  </a:lnTo>
                  <a:lnTo>
                    <a:pt x="301831" y="240076"/>
                  </a:lnTo>
                  <a:close/>
                  <a:moveTo>
                    <a:pt x="78759" y="0"/>
                  </a:moveTo>
                  <a:lnTo>
                    <a:pt x="158051" y="0"/>
                  </a:lnTo>
                  <a:cubicBezTo>
                    <a:pt x="159107" y="14215"/>
                    <a:pt x="163342" y="24218"/>
                    <a:pt x="170211" y="30009"/>
                  </a:cubicBezTo>
                  <a:cubicBezTo>
                    <a:pt x="177080" y="35801"/>
                    <a:pt x="187662" y="38959"/>
                    <a:pt x="201933" y="38959"/>
                  </a:cubicBezTo>
                  <a:cubicBezTo>
                    <a:pt x="216204" y="38959"/>
                    <a:pt x="226774" y="35801"/>
                    <a:pt x="233642" y="30009"/>
                  </a:cubicBezTo>
                  <a:cubicBezTo>
                    <a:pt x="240511" y="24218"/>
                    <a:pt x="244747" y="14215"/>
                    <a:pt x="245268" y="0"/>
                  </a:cubicBezTo>
                  <a:lnTo>
                    <a:pt x="325095" y="0"/>
                  </a:lnTo>
                  <a:cubicBezTo>
                    <a:pt x="324040" y="30536"/>
                    <a:pt x="313457" y="53702"/>
                    <a:pt x="293373" y="68970"/>
                  </a:cubicBezTo>
                  <a:cubicBezTo>
                    <a:pt x="273289" y="84238"/>
                    <a:pt x="242635" y="92134"/>
                    <a:pt x="201933" y="92134"/>
                  </a:cubicBezTo>
                  <a:cubicBezTo>
                    <a:pt x="161231" y="92134"/>
                    <a:pt x="130565" y="84238"/>
                    <a:pt x="110480" y="68970"/>
                  </a:cubicBezTo>
                  <a:cubicBezTo>
                    <a:pt x="89863" y="53702"/>
                    <a:pt x="79293" y="30536"/>
                    <a:pt x="78759" y="0"/>
                  </a:cubicBez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C1EF51A3-1BBD-17DA-5075-1699E52E0B3D}"/>
                </a:ext>
              </a:extLst>
            </p:cNvPr>
            <p:cNvSpPr/>
            <p:nvPr/>
          </p:nvSpPr>
          <p:spPr>
            <a:xfrm>
              <a:off x="7120274" y="1415987"/>
              <a:ext cx="540266" cy="379246"/>
            </a:xfrm>
            <a:custGeom>
              <a:avLst/>
              <a:gdLst>
                <a:gd name="connsiteX0" fmla="*/ 0 w 517501"/>
                <a:gd name="connsiteY0" fmla="*/ 0 h 363266"/>
                <a:gd name="connsiteX1" fmla="*/ 99377 w 517501"/>
                <a:gd name="connsiteY1" fmla="*/ 0 h 363266"/>
                <a:gd name="connsiteX2" fmla="*/ 99377 w 517501"/>
                <a:gd name="connsiteY2" fmla="*/ 112667 h 363266"/>
                <a:gd name="connsiteX3" fmla="*/ 248436 w 517501"/>
                <a:gd name="connsiteY3" fmla="*/ 112667 h 363266"/>
                <a:gd name="connsiteX4" fmla="*/ 348868 w 517501"/>
                <a:gd name="connsiteY4" fmla="*/ 145836 h 363266"/>
                <a:gd name="connsiteX5" fmla="*/ 381111 w 517501"/>
                <a:gd name="connsiteY5" fmla="*/ 238496 h 363266"/>
                <a:gd name="connsiteX6" fmla="*/ 348868 w 517501"/>
                <a:gd name="connsiteY6" fmla="*/ 330101 h 363266"/>
                <a:gd name="connsiteX7" fmla="*/ 248436 w 517501"/>
                <a:gd name="connsiteY7" fmla="*/ 363267 h 363266"/>
                <a:gd name="connsiteX8" fmla="*/ 0 w 517501"/>
                <a:gd name="connsiteY8" fmla="*/ 363267 h 363266"/>
                <a:gd name="connsiteX9" fmla="*/ 0 w 517501"/>
                <a:gd name="connsiteY9" fmla="*/ 0 h 363266"/>
                <a:gd name="connsiteX10" fmla="*/ 280158 w 517501"/>
                <a:gd name="connsiteY10" fmla="*/ 245867 h 363266"/>
                <a:gd name="connsiteX11" fmla="*/ 280158 w 517501"/>
                <a:gd name="connsiteY11" fmla="*/ 229546 h 363266"/>
                <a:gd name="connsiteX12" fmla="*/ 269053 w 517501"/>
                <a:gd name="connsiteY12" fmla="*/ 201116 h 363266"/>
                <a:gd name="connsiteX13" fmla="*/ 233109 w 517501"/>
                <a:gd name="connsiteY13" fmla="*/ 190587 h 363266"/>
                <a:gd name="connsiteX14" fmla="*/ 99377 w 517501"/>
                <a:gd name="connsiteY14" fmla="*/ 190587 h 363266"/>
                <a:gd name="connsiteX15" fmla="*/ 99377 w 517501"/>
                <a:gd name="connsiteY15" fmla="*/ 285356 h 363266"/>
                <a:gd name="connsiteX16" fmla="*/ 233109 w 517501"/>
                <a:gd name="connsiteY16" fmla="*/ 285356 h 363266"/>
                <a:gd name="connsiteX17" fmla="*/ 269053 w 517501"/>
                <a:gd name="connsiteY17" fmla="*/ 274296 h 363266"/>
                <a:gd name="connsiteX18" fmla="*/ 280158 w 517501"/>
                <a:gd name="connsiteY18" fmla="*/ 245867 h 363266"/>
                <a:gd name="connsiteX19" fmla="*/ 418125 w 517501"/>
                <a:gd name="connsiteY19" fmla="*/ 0 h 363266"/>
                <a:gd name="connsiteX20" fmla="*/ 517502 w 517501"/>
                <a:gd name="connsiteY20" fmla="*/ 0 h 363266"/>
                <a:gd name="connsiteX21" fmla="*/ 517502 w 517501"/>
                <a:gd name="connsiteY21" fmla="*/ 363267 h 363266"/>
                <a:gd name="connsiteX22" fmla="*/ 418125 w 517501"/>
                <a:gd name="connsiteY22" fmla="*/ 363267 h 363266"/>
                <a:gd name="connsiteX23" fmla="*/ 418125 w 517501"/>
                <a:gd name="connsiteY23" fmla="*/ 0 h 363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7501" h="363266">
                  <a:moveTo>
                    <a:pt x="0" y="0"/>
                  </a:moveTo>
                  <a:lnTo>
                    <a:pt x="99377" y="0"/>
                  </a:lnTo>
                  <a:lnTo>
                    <a:pt x="99377" y="112667"/>
                  </a:lnTo>
                  <a:lnTo>
                    <a:pt x="248436" y="112667"/>
                  </a:lnTo>
                  <a:cubicBezTo>
                    <a:pt x="293373" y="112667"/>
                    <a:pt x="327194" y="123723"/>
                    <a:pt x="348868" y="145836"/>
                  </a:cubicBezTo>
                  <a:cubicBezTo>
                    <a:pt x="370542" y="167948"/>
                    <a:pt x="381111" y="199010"/>
                    <a:pt x="381111" y="238496"/>
                  </a:cubicBezTo>
                  <a:cubicBezTo>
                    <a:pt x="381111" y="277451"/>
                    <a:pt x="370542" y="307994"/>
                    <a:pt x="348868" y="330101"/>
                  </a:cubicBezTo>
                  <a:cubicBezTo>
                    <a:pt x="327194" y="352220"/>
                    <a:pt x="293373" y="363267"/>
                    <a:pt x="248436" y="363267"/>
                  </a:cubicBezTo>
                  <a:lnTo>
                    <a:pt x="0" y="363267"/>
                  </a:lnTo>
                  <a:lnTo>
                    <a:pt x="0" y="0"/>
                  </a:lnTo>
                  <a:close/>
                  <a:moveTo>
                    <a:pt x="280158" y="245867"/>
                  </a:moveTo>
                  <a:lnTo>
                    <a:pt x="280158" y="229546"/>
                  </a:lnTo>
                  <a:cubicBezTo>
                    <a:pt x="280158" y="217963"/>
                    <a:pt x="276457" y="208487"/>
                    <a:pt x="269053" y="201116"/>
                  </a:cubicBezTo>
                  <a:cubicBezTo>
                    <a:pt x="261129" y="194272"/>
                    <a:pt x="249491" y="190587"/>
                    <a:pt x="233109" y="190587"/>
                  </a:cubicBezTo>
                  <a:lnTo>
                    <a:pt x="99377" y="190587"/>
                  </a:lnTo>
                  <a:lnTo>
                    <a:pt x="99377" y="285356"/>
                  </a:lnTo>
                  <a:lnTo>
                    <a:pt x="233109" y="285356"/>
                  </a:lnTo>
                  <a:cubicBezTo>
                    <a:pt x="249491" y="285356"/>
                    <a:pt x="261129" y="281669"/>
                    <a:pt x="269053" y="274296"/>
                  </a:cubicBezTo>
                  <a:cubicBezTo>
                    <a:pt x="276457" y="267455"/>
                    <a:pt x="280158" y="257977"/>
                    <a:pt x="280158" y="245867"/>
                  </a:cubicBezTo>
                  <a:close/>
                  <a:moveTo>
                    <a:pt x="418125" y="0"/>
                  </a:moveTo>
                  <a:lnTo>
                    <a:pt x="517502" y="0"/>
                  </a:lnTo>
                  <a:lnTo>
                    <a:pt x="517502" y="363267"/>
                  </a:lnTo>
                  <a:lnTo>
                    <a:pt x="418125" y="363267"/>
                  </a:lnTo>
                  <a:lnTo>
                    <a:pt x="418125" y="0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6A2F3A14-28AB-BFBC-8A8D-6C3BF2157716}"/>
                </a:ext>
              </a:extLst>
            </p:cNvPr>
            <p:cNvSpPr/>
            <p:nvPr/>
          </p:nvSpPr>
          <p:spPr>
            <a:xfrm>
              <a:off x="6604959" y="1415987"/>
              <a:ext cx="409468" cy="379246"/>
            </a:xfrm>
            <a:custGeom>
              <a:avLst/>
              <a:gdLst>
                <a:gd name="connsiteX0" fmla="*/ 0 w 392215"/>
                <a:gd name="connsiteY0" fmla="*/ 0 h 363266"/>
                <a:gd name="connsiteX1" fmla="*/ 99377 w 392215"/>
                <a:gd name="connsiteY1" fmla="*/ 0 h 363266"/>
                <a:gd name="connsiteX2" fmla="*/ 99377 w 392215"/>
                <a:gd name="connsiteY2" fmla="*/ 136358 h 363266"/>
                <a:gd name="connsiteX3" fmla="*/ 292839 w 392215"/>
                <a:gd name="connsiteY3" fmla="*/ 136358 h 363266"/>
                <a:gd name="connsiteX4" fmla="*/ 292839 w 392215"/>
                <a:gd name="connsiteY4" fmla="*/ 0 h 363266"/>
                <a:gd name="connsiteX5" fmla="*/ 392216 w 392215"/>
                <a:gd name="connsiteY5" fmla="*/ 0 h 363266"/>
                <a:gd name="connsiteX6" fmla="*/ 392216 w 392215"/>
                <a:gd name="connsiteY6" fmla="*/ 363267 h 363266"/>
                <a:gd name="connsiteX7" fmla="*/ 292839 w 392215"/>
                <a:gd name="connsiteY7" fmla="*/ 363267 h 363266"/>
                <a:gd name="connsiteX8" fmla="*/ 292839 w 392215"/>
                <a:gd name="connsiteY8" fmla="*/ 216911 h 363266"/>
                <a:gd name="connsiteX9" fmla="*/ 99377 w 392215"/>
                <a:gd name="connsiteY9" fmla="*/ 216911 h 363266"/>
                <a:gd name="connsiteX10" fmla="*/ 99377 w 392215"/>
                <a:gd name="connsiteY10" fmla="*/ 363267 h 363266"/>
                <a:gd name="connsiteX11" fmla="*/ 0 w 392215"/>
                <a:gd name="connsiteY11" fmla="*/ 363267 h 363266"/>
                <a:gd name="connsiteX12" fmla="*/ 0 w 392215"/>
                <a:gd name="connsiteY12" fmla="*/ 0 h 363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2215" h="363266">
                  <a:moveTo>
                    <a:pt x="0" y="0"/>
                  </a:moveTo>
                  <a:lnTo>
                    <a:pt x="99377" y="0"/>
                  </a:lnTo>
                  <a:lnTo>
                    <a:pt x="99377" y="136358"/>
                  </a:lnTo>
                  <a:lnTo>
                    <a:pt x="292839" y="136358"/>
                  </a:lnTo>
                  <a:lnTo>
                    <a:pt x="292839" y="0"/>
                  </a:lnTo>
                  <a:lnTo>
                    <a:pt x="392216" y="0"/>
                  </a:lnTo>
                  <a:lnTo>
                    <a:pt x="392216" y="363267"/>
                  </a:lnTo>
                  <a:lnTo>
                    <a:pt x="292839" y="363267"/>
                  </a:lnTo>
                  <a:lnTo>
                    <a:pt x="292839" y="216911"/>
                  </a:lnTo>
                  <a:lnTo>
                    <a:pt x="99377" y="216911"/>
                  </a:lnTo>
                  <a:lnTo>
                    <a:pt x="99377" y="363267"/>
                  </a:lnTo>
                  <a:lnTo>
                    <a:pt x="0" y="363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542A6863-7D7D-D1D1-D035-58C1AEE89CF0}"/>
                </a:ext>
              </a:extLst>
            </p:cNvPr>
            <p:cNvSpPr/>
            <p:nvPr/>
          </p:nvSpPr>
          <p:spPr>
            <a:xfrm>
              <a:off x="6136784" y="1415987"/>
              <a:ext cx="397889" cy="379246"/>
            </a:xfrm>
            <a:custGeom>
              <a:avLst/>
              <a:gdLst>
                <a:gd name="connsiteX0" fmla="*/ 0 w 381124"/>
                <a:gd name="connsiteY0" fmla="*/ 0 h 363266"/>
                <a:gd name="connsiteX1" fmla="*/ 99377 w 381124"/>
                <a:gd name="connsiteY1" fmla="*/ 0 h 363266"/>
                <a:gd name="connsiteX2" fmla="*/ 99377 w 381124"/>
                <a:gd name="connsiteY2" fmla="*/ 112667 h 363266"/>
                <a:gd name="connsiteX3" fmla="*/ 248448 w 381124"/>
                <a:gd name="connsiteY3" fmla="*/ 112667 h 363266"/>
                <a:gd name="connsiteX4" fmla="*/ 348880 w 381124"/>
                <a:gd name="connsiteY4" fmla="*/ 145836 h 363266"/>
                <a:gd name="connsiteX5" fmla="*/ 381124 w 381124"/>
                <a:gd name="connsiteY5" fmla="*/ 238496 h 363266"/>
                <a:gd name="connsiteX6" fmla="*/ 348880 w 381124"/>
                <a:gd name="connsiteY6" fmla="*/ 330101 h 363266"/>
                <a:gd name="connsiteX7" fmla="*/ 248448 w 381124"/>
                <a:gd name="connsiteY7" fmla="*/ 363267 h 363266"/>
                <a:gd name="connsiteX8" fmla="*/ 0 w 381124"/>
                <a:gd name="connsiteY8" fmla="*/ 363267 h 363266"/>
                <a:gd name="connsiteX9" fmla="*/ 0 w 381124"/>
                <a:gd name="connsiteY9" fmla="*/ 0 h 363266"/>
                <a:gd name="connsiteX10" fmla="*/ 280158 w 381124"/>
                <a:gd name="connsiteY10" fmla="*/ 245867 h 363266"/>
                <a:gd name="connsiteX11" fmla="*/ 280158 w 381124"/>
                <a:gd name="connsiteY11" fmla="*/ 229546 h 363266"/>
                <a:gd name="connsiteX12" fmla="*/ 269066 w 381124"/>
                <a:gd name="connsiteY12" fmla="*/ 201116 h 363266"/>
                <a:gd name="connsiteX13" fmla="*/ 233121 w 381124"/>
                <a:gd name="connsiteY13" fmla="*/ 190587 h 363266"/>
                <a:gd name="connsiteX14" fmla="*/ 99377 w 381124"/>
                <a:gd name="connsiteY14" fmla="*/ 190587 h 363266"/>
                <a:gd name="connsiteX15" fmla="*/ 99377 w 381124"/>
                <a:gd name="connsiteY15" fmla="*/ 285356 h 363266"/>
                <a:gd name="connsiteX16" fmla="*/ 233121 w 381124"/>
                <a:gd name="connsiteY16" fmla="*/ 285356 h 363266"/>
                <a:gd name="connsiteX17" fmla="*/ 269066 w 381124"/>
                <a:gd name="connsiteY17" fmla="*/ 274296 h 363266"/>
                <a:gd name="connsiteX18" fmla="*/ 280158 w 381124"/>
                <a:gd name="connsiteY18" fmla="*/ 245867 h 363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124" h="363266">
                  <a:moveTo>
                    <a:pt x="0" y="0"/>
                  </a:moveTo>
                  <a:lnTo>
                    <a:pt x="99377" y="0"/>
                  </a:lnTo>
                  <a:lnTo>
                    <a:pt x="99377" y="112667"/>
                  </a:lnTo>
                  <a:lnTo>
                    <a:pt x="248448" y="112667"/>
                  </a:lnTo>
                  <a:cubicBezTo>
                    <a:pt x="293373" y="112667"/>
                    <a:pt x="327207" y="123723"/>
                    <a:pt x="348880" y="145836"/>
                  </a:cubicBezTo>
                  <a:cubicBezTo>
                    <a:pt x="370554" y="167948"/>
                    <a:pt x="381124" y="199010"/>
                    <a:pt x="381124" y="238496"/>
                  </a:cubicBezTo>
                  <a:cubicBezTo>
                    <a:pt x="381124" y="277451"/>
                    <a:pt x="370554" y="307994"/>
                    <a:pt x="348880" y="330101"/>
                  </a:cubicBezTo>
                  <a:cubicBezTo>
                    <a:pt x="327207" y="352220"/>
                    <a:pt x="293373" y="363267"/>
                    <a:pt x="248448" y="363267"/>
                  </a:cubicBezTo>
                  <a:lnTo>
                    <a:pt x="0" y="363267"/>
                  </a:lnTo>
                  <a:lnTo>
                    <a:pt x="0" y="0"/>
                  </a:lnTo>
                  <a:close/>
                  <a:moveTo>
                    <a:pt x="280158" y="245867"/>
                  </a:moveTo>
                  <a:lnTo>
                    <a:pt x="280158" y="229546"/>
                  </a:lnTo>
                  <a:cubicBezTo>
                    <a:pt x="280158" y="217963"/>
                    <a:pt x="276456" y="208487"/>
                    <a:pt x="269066" y="201116"/>
                  </a:cubicBezTo>
                  <a:cubicBezTo>
                    <a:pt x="261129" y="194272"/>
                    <a:pt x="249504" y="190587"/>
                    <a:pt x="233121" y="190587"/>
                  </a:cubicBezTo>
                  <a:lnTo>
                    <a:pt x="99377" y="190587"/>
                  </a:lnTo>
                  <a:lnTo>
                    <a:pt x="99377" y="285356"/>
                  </a:lnTo>
                  <a:lnTo>
                    <a:pt x="233121" y="285356"/>
                  </a:lnTo>
                  <a:cubicBezTo>
                    <a:pt x="249504" y="285356"/>
                    <a:pt x="261129" y="281669"/>
                    <a:pt x="269066" y="274296"/>
                  </a:cubicBezTo>
                  <a:cubicBezTo>
                    <a:pt x="276456" y="267455"/>
                    <a:pt x="280158" y="257977"/>
                    <a:pt x="280158" y="245867"/>
                  </a:cubicBez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EB20A9B5-7CE2-8594-845A-2A3483577D98}"/>
                </a:ext>
              </a:extLst>
            </p:cNvPr>
            <p:cNvSpPr/>
            <p:nvPr/>
          </p:nvSpPr>
          <p:spPr>
            <a:xfrm>
              <a:off x="5605175" y="1415987"/>
              <a:ext cx="425470" cy="379246"/>
            </a:xfrm>
            <a:custGeom>
              <a:avLst/>
              <a:gdLst>
                <a:gd name="connsiteX0" fmla="*/ 0 w 407542"/>
                <a:gd name="connsiteY0" fmla="*/ 276399 h 363266"/>
                <a:gd name="connsiteX1" fmla="*/ 10036 w 407542"/>
                <a:gd name="connsiteY1" fmla="*/ 276399 h 363266"/>
                <a:gd name="connsiteX2" fmla="*/ 54973 w 407542"/>
                <a:gd name="connsiteY2" fmla="*/ 246394 h 363266"/>
                <a:gd name="connsiteX3" fmla="*/ 64487 w 407542"/>
                <a:gd name="connsiteY3" fmla="*/ 150574 h 363266"/>
                <a:gd name="connsiteX4" fmla="*/ 64487 w 407542"/>
                <a:gd name="connsiteY4" fmla="*/ 0 h 363266"/>
                <a:gd name="connsiteX5" fmla="*/ 407542 w 407542"/>
                <a:gd name="connsiteY5" fmla="*/ 0 h 363266"/>
                <a:gd name="connsiteX6" fmla="*/ 407542 w 407542"/>
                <a:gd name="connsiteY6" fmla="*/ 363267 h 363266"/>
                <a:gd name="connsiteX7" fmla="*/ 308166 w 407542"/>
                <a:gd name="connsiteY7" fmla="*/ 363267 h 363266"/>
                <a:gd name="connsiteX8" fmla="*/ 308166 w 407542"/>
                <a:gd name="connsiteY8" fmla="*/ 80552 h 363266"/>
                <a:gd name="connsiteX9" fmla="*/ 156983 w 407542"/>
                <a:gd name="connsiteY9" fmla="*/ 80552 h 363266"/>
                <a:gd name="connsiteX10" fmla="*/ 156983 w 407542"/>
                <a:gd name="connsiteY10" fmla="*/ 150574 h 363266"/>
                <a:gd name="connsiteX11" fmla="*/ 151704 w 407542"/>
                <a:gd name="connsiteY11" fmla="*/ 249552 h 363266"/>
                <a:gd name="connsiteX12" fmla="*/ 132142 w 407542"/>
                <a:gd name="connsiteY12" fmla="*/ 315367 h 363266"/>
                <a:gd name="connsiteX13" fmla="*/ 92496 w 407542"/>
                <a:gd name="connsiteY13" fmla="*/ 351688 h 363266"/>
                <a:gd name="connsiteX14" fmla="*/ 27486 w 407542"/>
                <a:gd name="connsiteY14" fmla="*/ 363267 h 363266"/>
                <a:gd name="connsiteX15" fmla="*/ 0 w 407542"/>
                <a:gd name="connsiteY15" fmla="*/ 363267 h 363266"/>
                <a:gd name="connsiteX16" fmla="*/ 0 w 407542"/>
                <a:gd name="connsiteY16" fmla="*/ 276399 h 363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7542" h="363266">
                  <a:moveTo>
                    <a:pt x="0" y="276399"/>
                  </a:moveTo>
                  <a:lnTo>
                    <a:pt x="10036" y="276399"/>
                  </a:lnTo>
                  <a:cubicBezTo>
                    <a:pt x="33299" y="276399"/>
                    <a:pt x="48092" y="266404"/>
                    <a:pt x="54973" y="246394"/>
                  </a:cubicBezTo>
                  <a:cubicBezTo>
                    <a:pt x="61308" y="226387"/>
                    <a:pt x="64487" y="194272"/>
                    <a:pt x="64487" y="150574"/>
                  </a:cubicBezTo>
                  <a:lnTo>
                    <a:pt x="64487" y="0"/>
                  </a:lnTo>
                  <a:lnTo>
                    <a:pt x="407542" y="0"/>
                  </a:lnTo>
                  <a:lnTo>
                    <a:pt x="407542" y="363267"/>
                  </a:lnTo>
                  <a:lnTo>
                    <a:pt x="308166" y="363267"/>
                  </a:lnTo>
                  <a:lnTo>
                    <a:pt x="308166" y="80552"/>
                  </a:lnTo>
                  <a:lnTo>
                    <a:pt x="156983" y="80552"/>
                  </a:lnTo>
                  <a:lnTo>
                    <a:pt x="156983" y="150574"/>
                  </a:lnTo>
                  <a:cubicBezTo>
                    <a:pt x="156983" y="189534"/>
                    <a:pt x="155406" y="222701"/>
                    <a:pt x="151704" y="249552"/>
                  </a:cubicBezTo>
                  <a:cubicBezTo>
                    <a:pt x="148003" y="276931"/>
                    <a:pt x="141656" y="299038"/>
                    <a:pt x="132142" y="315367"/>
                  </a:cubicBezTo>
                  <a:cubicBezTo>
                    <a:pt x="122106" y="332216"/>
                    <a:pt x="108891" y="344315"/>
                    <a:pt x="92496" y="351688"/>
                  </a:cubicBezTo>
                  <a:cubicBezTo>
                    <a:pt x="75579" y="359593"/>
                    <a:pt x="53917" y="363267"/>
                    <a:pt x="27486" y="363267"/>
                  </a:cubicBezTo>
                  <a:lnTo>
                    <a:pt x="0" y="363267"/>
                  </a:lnTo>
                  <a:lnTo>
                    <a:pt x="0" y="276399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0870A477-147B-BB5E-A241-362E5B2571F8}"/>
                </a:ext>
              </a:extLst>
            </p:cNvPr>
            <p:cNvSpPr/>
            <p:nvPr/>
          </p:nvSpPr>
          <p:spPr>
            <a:xfrm>
              <a:off x="5096605" y="1415987"/>
              <a:ext cx="471282" cy="379246"/>
            </a:xfrm>
            <a:custGeom>
              <a:avLst/>
              <a:gdLst>
                <a:gd name="connsiteX0" fmla="*/ 157517 w 451424"/>
                <a:gd name="connsiteY0" fmla="*/ 0 h 363266"/>
                <a:gd name="connsiteX1" fmla="*/ 294429 w 451424"/>
                <a:gd name="connsiteY1" fmla="*/ 0 h 363266"/>
                <a:gd name="connsiteX2" fmla="*/ 451424 w 451424"/>
                <a:gd name="connsiteY2" fmla="*/ 363267 h 363266"/>
                <a:gd name="connsiteX3" fmla="*/ 347812 w 451424"/>
                <a:gd name="connsiteY3" fmla="*/ 363267 h 363266"/>
                <a:gd name="connsiteX4" fmla="*/ 313457 w 451424"/>
                <a:gd name="connsiteY4" fmla="*/ 282721 h 363266"/>
                <a:gd name="connsiteX5" fmla="*/ 127385 w 451424"/>
                <a:gd name="connsiteY5" fmla="*/ 282721 h 363266"/>
                <a:gd name="connsiteX6" fmla="*/ 93030 w 451424"/>
                <a:gd name="connsiteY6" fmla="*/ 363267 h 363266"/>
                <a:gd name="connsiteX7" fmla="*/ 0 w 451424"/>
                <a:gd name="connsiteY7" fmla="*/ 363267 h 363266"/>
                <a:gd name="connsiteX8" fmla="*/ 157517 w 451424"/>
                <a:gd name="connsiteY8" fmla="*/ 0 h 363266"/>
                <a:gd name="connsiteX9" fmla="*/ 158051 w 451424"/>
                <a:gd name="connsiteY9" fmla="*/ 211120 h 363266"/>
                <a:gd name="connsiteX10" fmla="*/ 282803 w 451424"/>
                <a:gd name="connsiteY10" fmla="*/ 211120 h 363266"/>
                <a:gd name="connsiteX11" fmla="*/ 220428 w 451424"/>
                <a:gd name="connsiteY11" fmla="*/ 64757 h 363266"/>
                <a:gd name="connsiteX12" fmla="*/ 158051 w 451424"/>
                <a:gd name="connsiteY12" fmla="*/ 211120 h 363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1424" h="363266">
                  <a:moveTo>
                    <a:pt x="157517" y="0"/>
                  </a:moveTo>
                  <a:lnTo>
                    <a:pt x="294429" y="0"/>
                  </a:lnTo>
                  <a:lnTo>
                    <a:pt x="451424" y="363267"/>
                  </a:lnTo>
                  <a:lnTo>
                    <a:pt x="347812" y="363267"/>
                  </a:lnTo>
                  <a:lnTo>
                    <a:pt x="313457" y="282721"/>
                  </a:lnTo>
                  <a:lnTo>
                    <a:pt x="127385" y="282721"/>
                  </a:lnTo>
                  <a:lnTo>
                    <a:pt x="93030" y="363267"/>
                  </a:lnTo>
                  <a:lnTo>
                    <a:pt x="0" y="363267"/>
                  </a:lnTo>
                  <a:lnTo>
                    <a:pt x="157517" y="0"/>
                  </a:lnTo>
                  <a:close/>
                  <a:moveTo>
                    <a:pt x="158051" y="211120"/>
                  </a:moveTo>
                  <a:lnTo>
                    <a:pt x="282803" y="211120"/>
                  </a:lnTo>
                  <a:lnTo>
                    <a:pt x="220428" y="64757"/>
                  </a:lnTo>
                  <a:lnTo>
                    <a:pt x="158051" y="211120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5C191A10-03BF-BAEF-0FE9-0975D52BDE7E}"/>
                </a:ext>
              </a:extLst>
            </p:cNvPr>
            <p:cNvSpPr/>
            <p:nvPr/>
          </p:nvSpPr>
          <p:spPr>
            <a:xfrm>
              <a:off x="4704280" y="1415987"/>
              <a:ext cx="398433" cy="379246"/>
            </a:xfrm>
            <a:custGeom>
              <a:avLst/>
              <a:gdLst>
                <a:gd name="connsiteX0" fmla="*/ 0 w 381645"/>
                <a:gd name="connsiteY0" fmla="*/ 0 h 363266"/>
                <a:gd name="connsiteX1" fmla="*/ 248969 w 381645"/>
                <a:gd name="connsiteY1" fmla="*/ 0 h 363266"/>
                <a:gd name="connsiteX2" fmla="*/ 349402 w 381645"/>
                <a:gd name="connsiteY2" fmla="*/ 33169 h 363266"/>
                <a:gd name="connsiteX3" fmla="*/ 381646 w 381645"/>
                <a:gd name="connsiteY3" fmla="*/ 124777 h 363266"/>
                <a:gd name="connsiteX4" fmla="*/ 349402 w 381645"/>
                <a:gd name="connsiteY4" fmla="*/ 217963 h 363266"/>
                <a:gd name="connsiteX5" fmla="*/ 248969 w 381645"/>
                <a:gd name="connsiteY5" fmla="*/ 251132 h 363266"/>
                <a:gd name="connsiteX6" fmla="*/ 99377 w 381645"/>
                <a:gd name="connsiteY6" fmla="*/ 251132 h 363266"/>
                <a:gd name="connsiteX7" fmla="*/ 99377 w 381645"/>
                <a:gd name="connsiteY7" fmla="*/ 363267 h 363266"/>
                <a:gd name="connsiteX8" fmla="*/ 0 w 381645"/>
                <a:gd name="connsiteY8" fmla="*/ 363267 h 363266"/>
                <a:gd name="connsiteX9" fmla="*/ 0 w 381645"/>
                <a:gd name="connsiteY9" fmla="*/ 0 h 363266"/>
                <a:gd name="connsiteX10" fmla="*/ 280679 w 381645"/>
                <a:gd name="connsiteY10" fmla="*/ 132673 h 363266"/>
                <a:gd name="connsiteX11" fmla="*/ 280679 w 381645"/>
                <a:gd name="connsiteY11" fmla="*/ 117932 h 363266"/>
                <a:gd name="connsiteX12" fmla="*/ 270109 w 381645"/>
                <a:gd name="connsiteY12" fmla="*/ 88449 h 363266"/>
                <a:gd name="connsiteX13" fmla="*/ 234698 w 381645"/>
                <a:gd name="connsiteY13" fmla="*/ 76866 h 363266"/>
                <a:gd name="connsiteX14" fmla="*/ 99377 w 381645"/>
                <a:gd name="connsiteY14" fmla="*/ 76866 h 363266"/>
                <a:gd name="connsiteX15" fmla="*/ 99377 w 381645"/>
                <a:gd name="connsiteY15" fmla="*/ 174266 h 363266"/>
                <a:gd name="connsiteX16" fmla="*/ 234698 w 381645"/>
                <a:gd name="connsiteY16" fmla="*/ 174266 h 363266"/>
                <a:gd name="connsiteX17" fmla="*/ 270109 w 381645"/>
                <a:gd name="connsiteY17" fmla="*/ 162683 h 363266"/>
                <a:gd name="connsiteX18" fmla="*/ 280679 w 381645"/>
                <a:gd name="connsiteY18" fmla="*/ 132673 h 363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645" h="363266">
                  <a:moveTo>
                    <a:pt x="0" y="0"/>
                  </a:moveTo>
                  <a:lnTo>
                    <a:pt x="248969" y="0"/>
                  </a:lnTo>
                  <a:cubicBezTo>
                    <a:pt x="293894" y="0"/>
                    <a:pt x="327728" y="11056"/>
                    <a:pt x="349402" y="33169"/>
                  </a:cubicBezTo>
                  <a:cubicBezTo>
                    <a:pt x="371076" y="55280"/>
                    <a:pt x="381646" y="85816"/>
                    <a:pt x="381646" y="124777"/>
                  </a:cubicBezTo>
                  <a:cubicBezTo>
                    <a:pt x="381646" y="164789"/>
                    <a:pt x="371076" y="195852"/>
                    <a:pt x="349402" y="217963"/>
                  </a:cubicBezTo>
                  <a:cubicBezTo>
                    <a:pt x="327728" y="240076"/>
                    <a:pt x="293894" y="251132"/>
                    <a:pt x="248969" y="251132"/>
                  </a:cubicBezTo>
                  <a:lnTo>
                    <a:pt x="99377" y="251132"/>
                  </a:lnTo>
                  <a:lnTo>
                    <a:pt x="99377" y="363267"/>
                  </a:lnTo>
                  <a:lnTo>
                    <a:pt x="0" y="363267"/>
                  </a:lnTo>
                  <a:lnTo>
                    <a:pt x="0" y="0"/>
                  </a:lnTo>
                  <a:close/>
                  <a:moveTo>
                    <a:pt x="280679" y="132673"/>
                  </a:moveTo>
                  <a:lnTo>
                    <a:pt x="280679" y="117932"/>
                  </a:lnTo>
                  <a:cubicBezTo>
                    <a:pt x="280679" y="105823"/>
                    <a:pt x="276990" y="96346"/>
                    <a:pt x="270109" y="88449"/>
                  </a:cubicBezTo>
                  <a:cubicBezTo>
                    <a:pt x="262707" y="80552"/>
                    <a:pt x="251081" y="76866"/>
                    <a:pt x="234698" y="76866"/>
                  </a:cubicBezTo>
                  <a:lnTo>
                    <a:pt x="99377" y="76866"/>
                  </a:lnTo>
                  <a:lnTo>
                    <a:pt x="99377" y="174266"/>
                  </a:lnTo>
                  <a:lnTo>
                    <a:pt x="234698" y="174266"/>
                  </a:lnTo>
                  <a:cubicBezTo>
                    <a:pt x="251081" y="174266"/>
                    <a:pt x="262707" y="170581"/>
                    <a:pt x="270109" y="162683"/>
                  </a:cubicBezTo>
                  <a:cubicBezTo>
                    <a:pt x="276990" y="155313"/>
                    <a:pt x="280679" y="145308"/>
                    <a:pt x="280679" y="132673"/>
                  </a:cubicBez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7BB4CEA0-0A00-1124-64BB-BC669ECDC605}"/>
                </a:ext>
              </a:extLst>
            </p:cNvPr>
            <p:cNvSpPr/>
            <p:nvPr/>
          </p:nvSpPr>
          <p:spPr>
            <a:xfrm>
              <a:off x="4222746" y="1415987"/>
              <a:ext cx="406162" cy="379246"/>
            </a:xfrm>
            <a:custGeom>
              <a:avLst/>
              <a:gdLst>
                <a:gd name="connsiteX0" fmla="*/ 144836 w 389048"/>
                <a:gd name="connsiteY0" fmla="*/ 80552 h 363266"/>
                <a:gd name="connsiteX1" fmla="*/ 0 w 389048"/>
                <a:gd name="connsiteY1" fmla="*/ 80552 h 363266"/>
                <a:gd name="connsiteX2" fmla="*/ 0 w 389048"/>
                <a:gd name="connsiteY2" fmla="*/ 0 h 363266"/>
                <a:gd name="connsiteX3" fmla="*/ 389048 w 389048"/>
                <a:gd name="connsiteY3" fmla="*/ 0 h 363266"/>
                <a:gd name="connsiteX4" fmla="*/ 389048 w 389048"/>
                <a:gd name="connsiteY4" fmla="*/ 80552 h 363266"/>
                <a:gd name="connsiteX5" fmla="*/ 244212 w 389048"/>
                <a:gd name="connsiteY5" fmla="*/ 80552 h 363266"/>
                <a:gd name="connsiteX6" fmla="*/ 244212 w 389048"/>
                <a:gd name="connsiteY6" fmla="*/ 363267 h 363266"/>
                <a:gd name="connsiteX7" fmla="*/ 144836 w 389048"/>
                <a:gd name="connsiteY7" fmla="*/ 363267 h 363266"/>
                <a:gd name="connsiteX8" fmla="*/ 144836 w 389048"/>
                <a:gd name="connsiteY8" fmla="*/ 80552 h 363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048" h="363266">
                  <a:moveTo>
                    <a:pt x="144836" y="80552"/>
                  </a:moveTo>
                  <a:lnTo>
                    <a:pt x="0" y="80552"/>
                  </a:lnTo>
                  <a:lnTo>
                    <a:pt x="0" y="0"/>
                  </a:lnTo>
                  <a:lnTo>
                    <a:pt x="389048" y="0"/>
                  </a:lnTo>
                  <a:lnTo>
                    <a:pt x="389048" y="80552"/>
                  </a:lnTo>
                  <a:lnTo>
                    <a:pt x="244212" y="80552"/>
                  </a:lnTo>
                  <a:lnTo>
                    <a:pt x="244212" y="363267"/>
                  </a:lnTo>
                  <a:lnTo>
                    <a:pt x="144836" y="363267"/>
                  </a:lnTo>
                  <a:lnTo>
                    <a:pt x="144836" y="80552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858785C3-ADFC-DA17-8476-78553375E6BE}"/>
                </a:ext>
              </a:extLst>
            </p:cNvPr>
            <p:cNvSpPr/>
            <p:nvPr/>
          </p:nvSpPr>
          <p:spPr>
            <a:xfrm>
              <a:off x="3743297" y="1415987"/>
              <a:ext cx="409482" cy="379246"/>
            </a:xfrm>
            <a:custGeom>
              <a:avLst/>
              <a:gdLst>
                <a:gd name="connsiteX0" fmla="*/ 0 w 392228"/>
                <a:gd name="connsiteY0" fmla="*/ 0 h 363266"/>
                <a:gd name="connsiteX1" fmla="*/ 99377 w 392228"/>
                <a:gd name="connsiteY1" fmla="*/ 0 h 363266"/>
                <a:gd name="connsiteX2" fmla="*/ 99377 w 392228"/>
                <a:gd name="connsiteY2" fmla="*/ 136358 h 363266"/>
                <a:gd name="connsiteX3" fmla="*/ 292852 w 392228"/>
                <a:gd name="connsiteY3" fmla="*/ 136358 h 363266"/>
                <a:gd name="connsiteX4" fmla="*/ 292852 w 392228"/>
                <a:gd name="connsiteY4" fmla="*/ 0 h 363266"/>
                <a:gd name="connsiteX5" fmla="*/ 392228 w 392228"/>
                <a:gd name="connsiteY5" fmla="*/ 0 h 363266"/>
                <a:gd name="connsiteX6" fmla="*/ 392228 w 392228"/>
                <a:gd name="connsiteY6" fmla="*/ 363267 h 363266"/>
                <a:gd name="connsiteX7" fmla="*/ 292852 w 392228"/>
                <a:gd name="connsiteY7" fmla="*/ 363267 h 363266"/>
                <a:gd name="connsiteX8" fmla="*/ 292852 w 392228"/>
                <a:gd name="connsiteY8" fmla="*/ 216911 h 363266"/>
                <a:gd name="connsiteX9" fmla="*/ 99377 w 392228"/>
                <a:gd name="connsiteY9" fmla="*/ 216911 h 363266"/>
                <a:gd name="connsiteX10" fmla="*/ 99377 w 392228"/>
                <a:gd name="connsiteY10" fmla="*/ 363267 h 363266"/>
                <a:gd name="connsiteX11" fmla="*/ 0 w 392228"/>
                <a:gd name="connsiteY11" fmla="*/ 363267 h 363266"/>
                <a:gd name="connsiteX12" fmla="*/ 0 w 392228"/>
                <a:gd name="connsiteY12" fmla="*/ 0 h 363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2228" h="363266">
                  <a:moveTo>
                    <a:pt x="0" y="0"/>
                  </a:moveTo>
                  <a:lnTo>
                    <a:pt x="99377" y="0"/>
                  </a:lnTo>
                  <a:lnTo>
                    <a:pt x="99377" y="136358"/>
                  </a:lnTo>
                  <a:lnTo>
                    <a:pt x="292852" y="136358"/>
                  </a:lnTo>
                  <a:lnTo>
                    <a:pt x="292852" y="0"/>
                  </a:lnTo>
                  <a:lnTo>
                    <a:pt x="392228" y="0"/>
                  </a:lnTo>
                  <a:lnTo>
                    <a:pt x="392228" y="363267"/>
                  </a:lnTo>
                  <a:lnTo>
                    <a:pt x="292852" y="363267"/>
                  </a:lnTo>
                  <a:lnTo>
                    <a:pt x="292852" y="216911"/>
                  </a:lnTo>
                  <a:lnTo>
                    <a:pt x="99377" y="216911"/>
                  </a:lnTo>
                  <a:lnTo>
                    <a:pt x="99377" y="363267"/>
                  </a:lnTo>
                  <a:lnTo>
                    <a:pt x="0" y="363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4992BB71-E592-4860-56F7-75F06FCD8BE1}"/>
                </a:ext>
              </a:extLst>
            </p:cNvPr>
            <p:cNvSpPr/>
            <p:nvPr/>
          </p:nvSpPr>
          <p:spPr>
            <a:xfrm>
              <a:off x="3309489" y="1415987"/>
              <a:ext cx="349328" cy="379246"/>
            </a:xfrm>
            <a:custGeom>
              <a:avLst/>
              <a:gdLst>
                <a:gd name="connsiteX0" fmla="*/ 0 w 334609"/>
                <a:gd name="connsiteY0" fmla="*/ 0 h 363266"/>
                <a:gd name="connsiteX1" fmla="*/ 332498 w 334609"/>
                <a:gd name="connsiteY1" fmla="*/ 0 h 363266"/>
                <a:gd name="connsiteX2" fmla="*/ 332498 w 334609"/>
                <a:gd name="connsiteY2" fmla="*/ 75813 h 363266"/>
                <a:gd name="connsiteX3" fmla="*/ 99377 w 334609"/>
                <a:gd name="connsiteY3" fmla="*/ 75813 h 363266"/>
                <a:gd name="connsiteX4" fmla="*/ 99377 w 334609"/>
                <a:gd name="connsiteY4" fmla="*/ 141098 h 363266"/>
                <a:gd name="connsiteX5" fmla="*/ 279102 w 334609"/>
                <a:gd name="connsiteY5" fmla="*/ 141098 h 363266"/>
                <a:gd name="connsiteX6" fmla="*/ 279102 w 334609"/>
                <a:gd name="connsiteY6" fmla="*/ 214278 h 363266"/>
                <a:gd name="connsiteX7" fmla="*/ 99377 w 334609"/>
                <a:gd name="connsiteY7" fmla="*/ 214278 h 363266"/>
                <a:gd name="connsiteX8" fmla="*/ 99377 w 334609"/>
                <a:gd name="connsiteY8" fmla="*/ 287459 h 363266"/>
                <a:gd name="connsiteX9" fmla="*/ 334609 w 334609"/>
                <a:gd name="connsiteY9" fmla="*/ 287459 h 363266"/>
                <a:gd name="connsiteX10" fmla="*/ 334609 w 334609"/>
                <a:gd name="connsiteY10" fmla="*/ 363267 h 363266"/>
                <a:gd name="connsiteX11" fmla="*/ 0 w 334609"/>
                <a:gd name="connsiteY11" fmla="*/ 363267 h 363266"/>
                <a:gd name="connsiteX12" fmla="*/ 0 w 334609"/>
                <a:gd name="connsiteY12" fmla="*/ 0 h 363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609" h="363266">
                  <a:moveTo>
                    <a:pt x="0" y="0"/>
                  </a:moveTo>
                  <a:lnTo>
                    <a:pt x="332498" y="0"/>
                  </a:lnTo>
                  <a:lnTo>
                    <a:pt x="332498" y="75813"/>
                  </a:lnTo>
                  <a:lnTo>
                    <a:pt x="99377" y="75813"/>
                  </a:lnTo>
                  <a:lnTo>
                    <a:pt x="99377" y="141098"/>
                  </a:lnTo>
                  <a:lnTo>
                    <a:pt x="279102" y="141098"/>
                  </a:lnTo>
                  <a:lnTo>
                    <a:pt x="279102" y="214278"/>
                  </a:lnTo>
                  <a:lnTo>
                    <a:pt x="99377" y="214278"/>
                  </a:lnTo>
                  <a:lnTo>
                    <a:pt x="99377" y="287459"/>
                  </a:lnTo>
                  <a:lnTo>
                    <a:pt x="334609" y="287459"/>
                  </a:lnTo>
                  <a:lnTo>
                    <a:pt x="334609" y="363267"/>
                  </a:lnTo>
                  <a:lnTo>
                    <a:pt x="0" y="363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E62BB620-EB51-3FA2-24FC-D7BF3CA8FABF}"/>
                </a:ext>
              </a:extLst>
            </p:cNvPr>
            <p:cNvSpPr/>
            <p:nvPr/>
          </p:nvSpPr>
          <p:spPr>
            <a:xfrm>
              <a:off x="2776937" y="1415987"/>
              <a:ext cx="451417" cy="461695"/>
            </a:xfrm>
            <a:custGeom>
              <a:avLst/>
              <a:gdLst>
                <a:gd name="connsiteX0" fmla="*/ 339354 w 432396"/>
                <a:gd name="connsiteY0" fmla="*/ 442242 h 442241"/>
                <a:gd name="connsiteX1" fmla="*/ 339354 w 432396"/>
                <a:gd name="connsiteY1" fmla="*/ 363267 h 442241"/>
                <a:gd name="connsiteX2" fmla="*/ 0 w 432396"/>
                <a:gd name="connsiteY2" fmla="*/ 363267 h 442241"/>
                <a:gd name="connsiteX3" fmla="*/ 0 w 432396"/>
                <a:gd name="connsiteY3" fmla="*/ 0 h 442241"/>
                <a:gd name="connsiteX4" fmla="*/ 99377 w 432396"/>
                <a:gd name="connsiteY4" fmla="*/ 0 h 442241"/>
                <a:gd name="connsiteX5" fmla="*/ 99377 w 432396"/>
                <a:gd name="connsiteY5" fmla="*/ 282721 h 442241"/>
                <a:gd name="connsiteX6" fmla="*/ 283859 w 432396"/>
                <a:gd name="connsiteY6" fmla="*/ 282721 h 442241"/>
                <a:gd name="connsiteX7" fmla="*/ 283859 w 432396"/>
                <a:gd name="connsiteY7" fmla="*/ 0 h 442241"/>
                <a:gd name="connsiteX8" fmla="*/ 383236 w 432396"/>
                <a:gd name="connsiteY8" fmla="*/ 0 h 442241"/>
                <a:gd name="connsiteX9" fmla="*/ 383236 w 432396"/>
                <a:gd name="connsiteY9" fmla="*/ 282721 h 442241"/>
                <a:gd name="connsiteX10" fmla="*/ 432396 w 432396"/>
                <a:gd name="connsiteY10" fmla="*/ 282721 h 442241"/>
                <a:gd name="connsiteX11" fmla="*/ 432396 w 432396"/>
                <a:gd name="connsiteY11" fmla="*/ 442242 h 442241"/>
                <a:gd name="connsiteX12" fmla="*/ 339354 w 432396"/>
                <a:gd name="connsiteY12" fmla="*/ 442242 h 44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396" h="442241">
                  <a:moveTo>
                    <a:pt x="339354" y="442242"/>
                  </a:moveTo>
                  <a:lnTo>
                    <a:pt x="339354" y="363267"/>
                  </a:lnTo>
                  <a:lnTo>
                    <a:pt x="0" y="363267"/>
                  </a:lnTo>
                  <a:lnTo>
                    <a:pt x="0" y="0"/>
                  </a:lnTo>
                  <a:lnTo>
                    <a:pt x="99377" y="0"/>
                  </a:lnTo>
                  <a:lnTo>
                    <a:pt x="99377" y="282721"/>
                  </a:lnTo>
                  <a:lnTo>
                    <a:pt x="283859" y="282721"/>
                  </a:lnTo>
                  <a:lnTo>
                    <a:pt x="283859" y="0"/>
                  </a:lnTo>
                  <a:lnTo>
                    <a:pt x="383236" y="0"/>
                  </a:lnTo>
                  <a:lnTo>
                    <a:pt x="383236" y="282721"/>
                  </a:lnTo>
                  <a:lnTo>
                    <a:pt x="432396" y="282721"/>
                  </a:lnTo>
                  <a:lnTo>
                    <a:pt x="432396" y="442242"/>
                  </a:lnTo>
                  <a:lnTo>
                    <a:pt x="339354" y="442242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9E4F4ECF-CC19-E2D6-1E69-B63797A7AF44}"/>
                </a:ext>
              </a:extLst>
            </p:cNvPr>
            <p:cNvSpPr/>
            <p:nvPr/>
          </p:nvSpPr>
          <p:spPr>
            <a:xfrm>
              <a:off x="8890749" y="1646657"/>
              <a:ext cx="346430" cy="350551"/>
            </a:xfrm>
            <a:custGeom>
              <a:avLst/>
              <a:gdLst>
                <a:gd name="connsiteX0" fmla="*/ 0 w 331833"/>
                <a:gd name="connsiteY0" fmla="*/ 335781 h 335780"/>
                <a:gd name="connsiteX1" fmla="*/ 331833 w 331833"/>
                <a:gd name="connsiteY1" fmla="*/ 0 h 3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1833" h="335780">
                  <a:moveTo>
                    <a:pt x="0" y="335781"/>
                  </a:moveTo>
                  <a:lnTo>
                    <a:pt x="331833" y="0"/>
                  </a:lnTo>
                </a:path>
              </a:pathLst>
            </a:custGeom>
            <a:ln w="2564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F096487B-3115-EF37-D960-E9D08EFF76C8}"/>
                </a:ext>
              </a:extLst>
            </p:cNvPr>
            <p:cNvSpPr/>
            <p:nvPr/>
          </p:nvSpPr>
          <p:spPr>
            <a:xfrm>
              <a:off x="8898872" y="1641559"/>
              <a:ext cx="346430" cy="350551"/>
            </a:xfrm>
            <a:custGeom>
              <a:avLst/>
              <a:gdLst>
                <a:gd name="connsiteX0" fmla="*/ 0 w 331833"/>
                <a:gd name="connsiteY0" fmla="*/ 0 h 335780"/>
                <a:gd name="connsiteX1" fmla="*/ 331833 w 331833"/>
                <a:gd name="connsiteY1" fmla="*/ 335781 h 3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1833" h="335780">
                  <a:moveTo>
                    <a:pt x="0" y="0"/>
                  </a:moveTo>
                  <a:lnTo>
                    <a:pt x="331833" y="335781"/>
                  </a:lnTo>
                </a:path>
              </a:pathLst>
            </a:custGeom>
            <a:ln w="2564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845973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R-код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8C4D27D-DFB5-E6A7-2E8A-CBA393F14CFF}"/>
              </a:ext>
            </a:extLst>
          </p:cNvPr>
          <p:cNvSpPr/>
          <p:nvPr userDrawn="1"/>
        </p:nvSpPr>
        <p:spPr>
          <a:xfrm>
            <a:off x="1219352" y="874147"/>
            <a:ext cx="16624511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8500"/>
              </a:lnSpc>
              <a:spcBef>
                <a:spcPct val="0"/>
              </a:spcBef>
            </a:pPr>
            <a:r>
              <a:rPr lang="ru-RU" sz="7500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Как использовать шаблон</a:t>
            </a:r>
            <a:endParaRPr lang="en-US" sz="7500" b="1" dirty="0"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186602-B5AC-E9CE-23DF-986BD4400B69}"/>
              </a:ext>
            </a:extLst>
          </p:cNvPr>
          <p:cNvSpPr txBox="1"/>
          <p:nvPr userDrawn="1"/>
        </p:nvSpPr>
        <p:spPr>
          <a:xfrm>
            <a:off x="1654781" y="3798470"/>
            <a:ext cx="6438895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ru-RU" dirty="0"/>
              <a:t>скачай и установи шрифт на устройство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F8D38A-2E55-B363-6FEA-601463A9A8FE}"/>
              </a:ext>
            </a:extLst>
          </p:cNvPr>
          <p:cNvSpPr txBox="1"/>
          <p:nvPr userDrawn="1"/>
        </p:nvSpPr>
        <p:spPr>
          <a:xfrm>
            <a:off x="16490281" y="7194384"/>
            <a:ext cx="6140104" cy="465877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ru-RU" dirty="0"/>
              <a:t>Если удобнее работать с </a:t>
            </a:r>
            <a:r>
              <a:rPr lang="ru-RU" dirty="0" err="1"/>
              <a:t>фигмой</a:t>
            </a:r>
            <a:r>
              <a:rPr lang="ru-RU" dirty="0"/>
              <a:t> – шаблон презентаций лежит </a:t>
            </a:r>
            <a:r>
              <a:rPr lang="ru-RU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здесь</a:t>
            </a:r>
            <a:endParaRPr lang="ru-RU" dirty="0">
              <a:solidFill>
                <a:schemeClr val="accent2"/>
              </a:solidFill>
            </a:endParaRPr>
          </a:p>
          <a:p>
            <a:r>
              <a:rPr lang="ru-RU" dirty="0"/>
              <a:t>Для сохранения макета в </a:t>
            </a:r>
            <a:r>
              <a:rPr lang="ru-RU" dirty="0" err="1"/>
              <a:t>p</a:t>
            </a:r>
            <a:r>
              <a:rPr lang="en-US" dirty="0" err="1"/>
              <a:t>df</a:t>
            </a:r>
            <a:r>
              <a:rPr lang="ru-RU" dirty="0"/>
              <a:t> выбираем вкладку «файл» </a:t>
            </a:r>
            <a:r>
              <a:rPr lang="en-US" dirty="0"/>
              <a:t>→</a:t>
            </a:r>
            <a:r>
              <a:rPr lang="ru-RU" dirty="0"/>
              <a:t> «экспорт» </a:t>
            </a:r>
            <a:r>
              <a:rPr lang="en-US" dirty="0"/>
              <a:t>→</a:t>
            </a:r>
            <a:r>
              <a:rPr lang="ru-RU" dirty="0"/>
              <a:t> формат </a:t>
            </a:r>
            <a:r>
              <a:rPr lang="ru-RU" dirty="0" err="1"/>
              <a:t>p</a:t>
            </a:r>
            <a:r>
              <a:rPr lang="en-US" dirty="0" err="1"/>
              <a:t>df</a:t>
            </a:r>
            <a:r>
              <a:rPr lang="ru-RU" dirty="0"/>
              <a:t> </a:t>
            </a:r>
            <a:r>
              <a:rPr lang="en-US" dirty="0"/>
              <a:t>→</a:t>
            </a:r>
            <a:r>
              <a:rPr lang="ru-RU" dirty="0"/>
              <a:t> «оптимизировать для печати»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Вопросы по шаблону можно задать в тайм – </a:t>
            </a:r>
            <a:r>
              <a:rPr lang="en" dirty="0" err="1"/>
              <a:t>p.s.filimonova</a:t>
            </a:r>
            <a:r>
              <a:rPr lang="ru-RU" dirty="0"/>
              <a:t> </a:t>
            </a: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484E2D68-36BE-5C34-86A2-57F7321214FD}"/>
              </a:ext>
            </a:extLst>
          </p:cNvPr>
          <p:cNvSpPr>
            <a:spLocks/>
          </p:cNvSpPr>
          <p:nvPr userDrawn="1"/>
        </p:nvSpPr>
        <p:spPr>
          <a:xfrm>
            <a:off x="1212850" y="2674946"/>
            <a:ext cx="7151159" cy="9836142"/>
          </a:xfrm>
          <a:prstGeom prst="roundRect">
            <a:avLst>
              <a:gd name="adj" fmla="val 3512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0A7DFB-F162-B6E3-1E44-D61F969E90D2}"/>
              </a:ext>
            </a:extLst>
          </p:cNvPr>
          <p:cNvSpPr txBox="1"/>
          <p:nvPr userDrawn="1"/>
        </p:nvSpPr>
        <p:spPr>
          <a:xfrm>
            <a:off x="1654781" y="3165309"/>
            <a:ext cx="6140104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3000" b="1" spc="20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ru-RU" dirty="0"/>
              <a:t>ОБЯЗАТЕЛЬНО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B3CF1A-1AED-1C49-DE35-CC7C5029FFE0}"/>
              </a:ext>
            </a:extLst>
          </p:cNvPr>
          <p:cNvSpPr txBox="1"/>
          <p:nvPr userDrawn="1"/>
        </p:nvSpPr>
        <p:spPr>
          <a:xfrm>
            <a:off x="1654781" y="8701412"/>
            <a:ext cx="3342521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ru-RU" dirty="0"/>
              <a:t>корректный шрифт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9B5399-685C-B0EE-A0FA-1844EF52DCD4}"/>
              </a:ext>
            </a:extLst>
          </p:cNvPr>
          <p:cNvSpPr txBox="1"/>
          <p:nvPr userDrawn="1"/>
        </p:nvSpPr>
        <p:spPr>
          <a:xfrm>
            <a:off x="1654781" y="11741200"/>
            <a:ext cx="6438895" cy="34233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ru-RU" dirty="0">
                <a:hlinkClick r:id="rId3"/>
              </a:rPr>
              <a:t>Скачать шрифт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5F7FA4-E612-05C6-5E6D-3E49497ECEF5}"/>
              </a:ext>
            </a:extLst>
          </p:cNvPr>
          <p:cNvSpPr txBox="1"/>
          <p:nvPr userDrawn="1"/>
        </p:nvSpPr>
        <p:spPr>
          <a:xfrm>
            <a:off x="16490281" y="3798470"/>
            <a:ext cx="6438895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indent="0">
              <a:buNone/>
            </a:pPr>
            <a:r>
              <a:rPr lang="ru-RU" dirty="0"/>
              <a:t>на следующих слайдах подробно описано, </a:t>
            </a:r>
            <a:br>
              <a:rPr lang="ru-RU" dirty="0"/>
            </a:br>
            <a:r>
              <a:rPr lang="ru-RU" dirty="0"/>
              <a:t>как пользоваться шаблоном:</a:t>
            </a:r>
          </a:p>
          <a:p>
            <a:pPr>
              <a:lnSpc>
                <a:spcPct val="100000"/>
              </a:lnSpc>
            </a:pPr>
            <a:r>
              <a:rPr lang="ru-RU" dirty="0"/>
              <a:t>логотип</a:t>
            </a:r>
          </a:p>
          <a:p>
            <a:pPr>
              <a:lnSpc>
                <a:spcPct val="100000"/>
              </a:lnSpc>
            </a:pPr>
            <a:r>
              <a:rPr lang="ru-RU" dirty="0"/>
              <a:t>палитра</a:t>
            </a:r>
          </a:p>
          <a:p>
            <a:pPr>
              <a:lnSpc>
                <a:spcPct val="100000"/>
              </a:lnSpc>
            </a:pPr>
            <a:r>
              <a:rPr lang="ru-RU" dirty="0"/>
              <a:t>типографика</a:t>
            </a:r>
          </a:p>
          <a:p>
            <a:pPr>
              <a:lnSpc>
                <a:spcPct val="100000"/>
              </a:lnSpc>
            </a:pPr>
            <a:r>
              <a:rPr lang="ru-RU" dirty="0"/>
              <a:t>сетка</a:t>
            </a:r>
          </a:p>
        </p:txBody>
      </p:sp>
      <p:sp>
        <p:nvSpPr>
          <p:cNvPr id="31" name="Скругленный прямоугольник 30">
            <a:extLst>
              <a:ext uri="{FF2B5EF4-FFF2-40B4-BE49-F238E27FC236}">
                <a16:creationId xmlns:a16="http://schemas.microsoft.com/office/drawing/2014/main" id="{609219D3-B2C1-4FA4-6DD0-25849837C7E4}"/>
              </a:ext>
            </a:extLst>
          </p:cNvPr>
          <p:cNvSpPr>
            <a:spLocks/>
          </p:cNvSpPr>
          <p:nvPr userDrawn="1"/>
        </p:nvSpPr>
        <p:spPr>
          <a:xfrm>
            <a:off x="16048350" y="2674946"/>
            <a:ext cx="7151159" cy="3668704"/>
          </a:xfrm>
          <a:prstGeom prst="roundRect">
            <a:avLst>
              <a:gd name="adj" fmla="val 665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F00464-BD1C-8DA8-7D5C-230AC1312015}"/>
              </a:ext>
            </a:extLst>
          </p:cNvPr>
          <p:cNvSpPr txBox="1"/>
          <p:nvPr userDrawn="1"/>
        </p:nvSpPr>
        <p:spPr>
          <a:xfrm>
            <a:off x="16490281" y="3165309"/>
            <a:ext cx="6140104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3000" b="1" spc="20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ru-RU" dirty="0"/>
              <a:t>ГАЙД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A873EC-9527-263C-9D0B-F2A17BE15FFE}"/>
              </a:ext>
            </a:extLst>
          </p:cNvPr>
          <p:cNvSpPr txBox="1"/>
          <p:nvPr userDrawn="1"/>
        </p:nvSpPr>
        <p:spPr>
          <a:xfrm>
            <a:off x="9059939" y="3798470"/>
            <a:ext cx="6438895" cy="9233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ru-RU" dirty="0"/>
              <a:t>Границы рабочей зоны на слайдах выделены направляющими, контент не должен выходить </a:t>
            </a:r>
            <a:br>
              <a:rPr lang="ru-RU" dirty="0"/>
            </a:br>
            <a:r>
              <a:rPr lang="ru-RU" dirty="0"/>
              <a:t>за них</a:t>
            </a:r>
          </a:p>
        </p:txBody>
      </p:sp>
      <p:sp>
        <p:nvSpPr>
          <p:cNvPr id="34" name="Скругленный прямоугольник 33">
            <a:extLst>
              <a:ext uri="{FF2B5EF4-FFF2-40B4-BE49-F238E27FC236}">
                <a16:creationId xmlns:a16="http://schemas.microsoft.com/office/drawing/2014/main" id="{7498751A-2D70-7075-9DED-C9BF8F2F37F8}"/>
              </a:ext>
            </a:extLst>
          </p:cNvPr>
          <p:cNvSpPr>
            <a:spLocks/>
          </p:cNvSpPr>
          <p:nvPr userDrawn="1"/>
        </p:nvSpPr>
        <p:spPr>
          <a:xfrm>
            <a:off x="8618008" y="2674946"/>
            <a:ext cx="7151159" cy="6078188"/>
          </a:xfrm>
          <a:prstGeom prst="roundRect">
            <a:avLst>
              <a:gd name="adj" fmla="val 4014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154893-5F3C-06AB-56BA-FDD95D0DDD61}"/>
              </a:ext>
            </a:extLst>
          </p:cNvPr>
          <p:cNvSpPr txBox="1"/>
          <p:nvPr userDrawn="1"/>
        </p:nvSpPr>
        <p:spPr>
          <a:xfrm>
            <a:off x="9059939" y="3165309"/>
            <a:ext cx="6140104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ru-RU" sz="3000" b="1" spc="200" dirty="0">
                <a:latin typeface="Inter" panose="02000503000000020004" pitchFamily="2" charset="0"/>
                <a:ea typeface="Inter" panose="02000503000000020004" pitchFamily="2" charset="0"/>
              </a:rPr>
              <a:t>НАПРАВЛЯЮЩИЕ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F40A263-9D58-8C67-44CD-CF0DEC4CF38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059938" y="4992152"/>
            <a:ext cx="6301981" cy="3627482"/>
          </a:xfrm>
          <a:prstGeom prst="roundRect">
            <a:avLst>
              <a:gd name="adj" fmla="val 3243"/>
            </a:avLst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94062AA-048E-0134-CD77-4FB352F012A6}"/>
              </a:ext>
            </a:extLst>
          </p:cNvPr>
          <p:cNvSpPr txBox="1"/>
          <p:nvPr userDrawn="1"/>
        </p:nvSpPr>
        <p:spPr>
          <a:xfrm>
            <a:off x="9059939" y="10262332"/>
            <a:ext cx="6438895" cy="123110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ru-RU" dirty="0"/>
              <a:t>Для сохранения правильных настроек </a:t>
            </a:r>
            <a:br>
              <a:rPr lang="ru-RU" dirty="0"/>
            </a:br>
            <a:r>
              <a:rPr lang="ru-RU" dirty="0"/>
              <a:t>не копируй, а дублируй слайды (или отдельные элементы на слайде) сочетанием </a:t>
            </a:r>
            <a:r>
              <a:rPr lang="ru-RU"/>
              <a:t>клавиш </a:t>
            </a:r>
            <a:r>
              <a:rPr lang="en" dirty="0" err="1"/>
              <a:t>command</a:t>
            </a:r>
            <a:r>
              <a:rPr lang="en" err="1"/>
              <a:t>+</a:t>
            </a:r>
            <a:r>
              <a:rPr lang="en"/>
              <a:t>D</a:t>
            </a:r>
            <a:r>
              <a:rPr lang="en" dirty="0"/>
              <a:t> (</a:t>
            </a:r>
            <a:r>
              <a:rPr lang="ru-RU"/>
              <a:t>или </a:t>
            </a:r>
            <a:r>
              <a:rPr lang="en" dirty="0" err="1"/>
              <a:t>Ctrl</a:t>
            </a:r>
            <a:r>
              <a:rPr lang="en" err="1"/>
              <a:t>+</a:t>
            </a:r>
            <a:r>
              <a:rPr lang="en"/>
              <a:t>D</a:t>
            </a:r>
            <a:r>
              <a:rPr lang="en" dirty="0"/>
              <a:t>)</a:t>
            </a:r>
            <a:endParaRPr lang="ru-RU" dirty="0"/>
          </a:p>
        </p:txBody>
      </p:sp>
      <p:sp>
        <p:nvSpPr>
          <p:cNvPr id="38" name="Скругленный прямоугольник 37">
            <a:extLst>
              <a:ext uri="{FF2B5EF4-FFF2-40B4-BE49-F238E27FC236}">
                <a16:creationId xmlns:a16="http://schemas.microsoft.com/office/drawing/2014/main" id="{B14DD2C7-6261-6F95-9AE1-3EC7C204D1C5}"/>
              </a:ext>
            </a:extLst>
          </p:cNvPr>
          <p:cNvSpPr>
            <a:spLocks/>
          </p:cNvSpPr>
          <p:nvPr userDrawn="1"/>
        </p:nvSpPr>
        <p:spPr>
          <a:xfrm>
            <a:off x="8618008" y="9138808"/>
            <a:ext cx="7151159" cy="3372280"/>
          </a:xfrm>
          <a:prstGeom prst="roundRect">
            <a:avLst>
              <a:gd name="adj" fmla="val 7234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FAAC6B-60F1-FC1E-2BE3-AE2969872696}"/>
              </a:ext>
            </a:extLst>
          </p:cNvPr>
          <p:cNvSpPr txBox="1"/>
          <p:nvPr userDrawn="1"/>
        </p:nvSpPr>
        <p:spPr>
          <a:xfrm>
            <a:off x="9059939" y="9629171"/>
            <a:ext cx="6140104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3000" b="1" spc="20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ru-RU" dirty="0"/>
              <a:t>ДУБЛИРОВАНИЕ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DB872C-56BA-DCE5-41F5-D4F8A4DF19ED}"/>
              </a:ext>
            </a:extLst>
          </p:cNvPr>
          <p:cNvSpPr txBox="1"/>
          <p:nvPr userDrawn="1"/>
        </p:nvSpPr>
        <p:spPr>
          <a:xfrm>
            <a:off x="19171182" y="4644855"/>
            <a:ext cx="3757994" cy="146193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>
                <a:effectLst/>
              </a:rPr>
              <a:t>библиотека иконок</a:t>
            </a:r>
          </a:p>
          <a:p>
            <a:pPr>
              <a:lnSpc>
                <a:spcPct val="100000"/>
              </a:lnSpc>
            </a:pPr>
            <a:r>
              <a:rPr lang="ru-RU" dirty="0">
                <a:effectLst/>
              </a:rPr>
              <a:t>библиотека иллюстраций</a:t>
            </a:r>
          </a:p>
          <a:p>
            <a:pPr>
              <a:lnSpc>
                <a:spcPct val="100000"/>
              </a:lnSpc>
            </a:pPr>
            <a:r>
              <a:rPr lang="ru-RU" dirty="0">
                <a:effectLst/>
              </a:rPr>
              <a:t>библиотека фото</a:t>
            </a:r>
          </a:p>
          <a:p>
            <a:pPr>
              <a:lnSpc>
                <a:spcPct val="100000"/>
              </a:lnSpc>
            </a:pPr>
            <a:r>
              <a:rPr lang="ru-RU" dirty="0">
                <a:effectLst/>
              </a:rPr>
              <a:t>библиотека 3</a:t>
            </a:r>
            <a:r>
              <a:rPr lang="en" dirty="0">
                <a:effectLst/>
              </a:rPr>
              <a:t>d</a:t>
            </a:r>
            <a:endParaRPr lang="ru-RU" dirty="0"/>
          </a:p>
        </p:txBody>
      </p:sp>
      <p:sp>
        <p:nvSpPr>
          <p:cNvPr id="41" name="Скругленный прямоугольник 40">
            <a:extLst>
              <a:ext uri="{FF2B5EF4-FFF2-40B4-BE49-F238E27FC236}">
                <a16:creationId xmlns:a16="http://schemas.microsoft.com/office/drawing/2014/main" id="{4CCF1FDE-6B8F-034E-D97F-06D01AB9ECC2}"/>
              </a:ext>
            </a:extLst>
          </p:cNvPr>
          <p:cNvSpPr>
            <a:spLocks/>
          </p:cNvSpPr>
          <p:nvPr userDrawn="1"/>
        </p:nvSpPr>
        <p:spPr>
          <a:xfrm>
            <a:off x="16048350" y="6704020"/>
            <a:ext cx="7151159" cy="5807067"/>
          </a:xfrm>
          <a:prstGeom prst="roundRect">
            <a:avLst>
              <a:gd name="adj" fmla="val 4201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4ECD4AB2-B295-1672-46E7-DDE27AB755D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54781" y="4893296"/>
            <a:ext cx="6140104" cy="3458219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F6E143D4-56B9-B436-B3AB-17FAF895E61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842629" y="9328485"/>
            <a:ext cx="5562600" cy="1549400"/>
          </a:xfrm>
          <a:prstGeom prst="roundRect">
            <a:avLst>
              <a:gd name="adj" fmla="val 11202"/>
            </a:avLst>
          </a:prstGeom>
        </p:spPr>
      </p:pic>
    </p:spTree>
    <p:extLst>
      <p:ext uri="{BB962C8B-B14F-4D97-AF65-F5344CB8AC3E}">
        <p14:creationId xmlns:p14="http://schemas.microsoft.com/office/powerpoint/2010/main" val="38991302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QR-код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AFA571D-8049-B402-58F3-2AA7838228DD}"/>
              </a:ext>
            </a:extLst>
          </p:cNvPr>
          <p:cNvSpPr/>
          <p:nvPr userDrawn="1"/>
        </p:nvSpPr>
        <p:spPr>
          <a:xfrm>
            <a:off x="1219352" y="874147"/>
            <a:ext cx="16624511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8500"/>
              </a:lnSpc>
              <a:spcBef>
                <a:spcPct val="0"/>
              </a:spcBef>
            </a:pPr>
            <a:r>
              <a:rPr lang="ru-RU" sz="7500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Как использовать шаблон</a:t>
            </a:r>
            <a:endParaRPr lang="en-US" sz="7500" b="1" dirty="0"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2B940CD6-7A0F-757D-596B-E0FEF7452EEE}"/>
              </a:ext>
            </a:extLst>
          </p:cNvPr>
          <p:cNvSpPr>
            <a:spLocks/>
          </p:cNvSpPr>
          <p:nvPr userDrawn="1"/>
        </p:nvSpPr>
        <p:spPr>
          <a:xfrm>
            <a:off x="1212850" y="2674946"/>
            <a:ext cx="7151159" cy="9836142"/>
          </a:xfrm>
          <a:prstGeom prst="roundRect">
            <a:avLst>
              <a:gd name="adj" fmla="val 3512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2D573E-5B52-52CB-660D-844BAF7E322A}"/>
              </a:ext>
            </a:extLst>
          </p:cNvPr>
          <p:cNvSpPr txBox="1"/>
          <p:nvPr userDrawn="1"/>
        </p:nvSpPr>
        <p:spPr>
          <a:xfrm>
            <a:off x="1654781" y="4298682"/>
            <a:ext cx="6438895" cy="38123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>
              <a:lnSpc>
                <a:spcPts val="3000"/>
              </a:lnSpc>
            </a:pPr>
            <a:r>
              <a:rPr lang="ru-RU" dirty="0"/>
              <a:t>При сборке макета не копируйте слайды </a:t>
            </a:r>
            <a:br>
              <a:rPr lang="ru-RU" dirty="0"/>
            </a:br>
            <a:r>
              <a:rPr lang="ru-RU" dirty="0"/>
              <a:t>из прошлых презентаций, собирайте презентацию </a:t>
            </a:r>
            <a:br>
              <a:rPr lang="ru-RU" dirty="0"/>
            </a:br>
            <a:r>
              <a:rPr lang="ru-RU" dirty="0"/>
              <a:t>в актуальной версии шаблона.</a:t>
            </a:r>
            <a:br>
              <a:rPr lang="ru-RU" dirty="0"/>
            </a:br>
            <a:r>
              <a:rPr lang="ru-RU" dirty="0"/>
              <a:t>Прошлые презентации собраны в старых версиях шаблона, и при переносе слайдов из них в новый макет получается </a:t>
            </a:r>
            <a:r>
              <a:rPr lang="ru-RU" dirty="0" err="1"/>
              <a:t>франкенштейн</a:t>
            </a:r>
            <a:r>
              <a:rPr lang="ru-RU" dirty="0"/>
              <a:t> </a:t>
            </a:r>
            <a:r>
              <a:rPr lang="ru-RU" dirty="0">
                <a:sym typeface="Wingdings" pitchFamily="2" charset="2"/>
              </a:rPr>
              <a:t></a:t>
            </a:r>
            <a:r>
              <a:rPr lang="ru-RU" dirty="0"/>
              <a:t>  </a:t>
            </a:r>
            <a:br>
              <a:rPr lang="ru-RU" dirty="0"/>
            </a:br>
            <a:r>
              <a:rPr lang="ru-RU" dirty="0"/>
              <a:t>Если нужно перенести информацию из другого макета – скопируйте только содержимое слайда, </a:t>
            </a:r>
            <a:br>
              <a:rPr lang="ru-RU" dirty="0"/>
            </a:br>
            <a:r>
              <a:rPr lang="ru-RU" dirty="0"/>
              <a:t>а не сам слайд, тогда сохранится правильный формат и размер слайдов.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436F7B-C18A-70FF-801C-333D934D776B}"/>
              </a:ext>
            </a:extLst>
          </p:cNvPr>
          <p:cNvSpPr txBox="1"/>
          <p:nvPr userDrawn="1"/>
        </p:nvSpPr>
        <p:spPr>
          <a:xfrm>
            <a:off x="1654781" y="3165309"/>
            <a:ext cx="6140104" cy="9233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3000" b="1" spc="20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ru-RU" dirty="0"/>
              <a:t>РАБОТА С НЕСКОЛЬКИМИ ФАЙЛАМИ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75C6F-CE58-C4EB-6A49-795455D0D8C9}"/>
              </a:ext>
            </a:extLst>
          </p:cNvPr>
          <p:cNvSpPr txBox="1"/>
          <p:nvPr userDrawn="1"/>
        </p:nvSpPr>
        <p:spPr>
          <a:xfrm>
            <a:off x="9059939" y="3773756"/>
            <a:ext cx="6438895" cy="34990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ru-RU" dirty="0"/>
              <a:t>Советы по уменьшению веса презентации: </a:t>
            </a: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60852D1E-3B66-5C98-F956-792EDAB5AFC9}"/>
              </a:ext>
            </a:extLst>
          </p:cNvPr>
          <p:cNvSpPr>
            <a:spLocks/>
          </p:cNvSpPr>
          <p:nvPr userDrawn="1"/>
        </p:nvSpPr>
        <p:spPr>
          <a:xfrm>
            <a:off x="8618008" y="2674946"/>
            <a:ext cx="14556317" cy="9836142"/>
          </a:xfrm>
          <a:prstGeom prst="roundRect">
            <a:avLst>
              <a:gd name="adj" fmla="val 2654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9938CD-8234-58A1-B897-FC72852E65F8}"/>
              </a:ext>
            </a:extLst>
          </p:cNvPr>
          <p:cNvSpPr txBox="1"/>
          <p:nvPr userDrawn="1"/>
        </p:nvSpPr>
        <p:spPr>
          <a:xfrm>
            <a:off x="9059939" y="3165309"/>
            <a:ext cx="6140104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3000" b="1" spc="20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ru-RU" dirty="0"/>
              <a:t>РАЗМЕР ФАЙЛА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2A0253-CEA0-0F42-6E88-C33308624917}"/>
              </a:ext>
            </a:extLst>
          </p:cNvPr>
          <p:cNvSpPr txBox="1"/>
          <p:nvPr userDrawn="1"/>
        </p:nvSpPr>
        <p:spPr>
          <a:xfrm>
            <a:off x="9059939" y="4279476"/>
            <a:ext cx="6438895" cy="34990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ru-RU" dirty="0"/>
              <a:t>1. Сжать рисунки 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FDF42BC-633B-B918-3D1E-C0B7736B1F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59887" y="9530882"/>
            <a:ext cx="4709764" cy="2772848"/>
          </a:xfrm>
          <a:prstGeom prst="roundRect">
            <a:avLst>
              <a:gd name="adj" fmla="val 6546"/>
            </a:avLst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242BD15-0BE5-4F9F-A2BA-875C772D5F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9887" y="4817404"/>
            <a:ext cx="3394700" cy="4495684"/>
          </a:xfrm>
          <a:prstGeom prst="roundRect">
            <a:avLst>
              <a:gd name="adj" fmla="val 4584"/>
            </a:avLst>
          </a:prstGeom>
        </p:spPr>
      </p:pic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0F28632-42B1-BC54-3FA1-12484D9A0F50}"/>
              </a:ext>
            </a:extLst>
          </p:cNvPr>
          <p:cNvSpPr/>
          <p:nvPr userDrawn="1"/>
        </p:nvSpPr>
        <p:spPr>
          <a:xfrm>
            <a:off x="9436100" y="8899756"/>
            <a:ext cx="3009900" cy="342900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7112F2-3E08-2054-AB7E-05F75027E40C}"/>
              </a:ext>
            </a:extLst>
          </p:cNvPr>
          <p:cNvSpPr txBox="1"/>
          <p:nvPr userDrawn="1"/>
        </p:nvSpPr>
        <p:spPr>
          <a:xfrm>
            <a:off x="15498834" y="4279476"/>
            <a:ext cx="6438895" cy="34990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ru-RU" dirty="0"/>
              <a:t>2. Удалить из образца слайдов ненужные слайды 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5E3FF63-BCAA-8D13-A09F-1522293D47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531228" y="4817404"/>
            <a:ext cx="7353300" cy="1270000"/>
          </a:xfrm>
          <a:prstGeom prst="roundRect">
            <a:avLst/>
          </a:prstGeom>
        </p:spPr>
      </p:pic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DB42839B-CF8B-BF93-A0BC-B94096969A66}"/>
              </a:ext>
            </a:extLst>
          </p:cNvPr>
          <p:cNvSpPr/>
          <p:nvPr userDrawn="1"/>
        </p:nvSpPr>
        <p:spPr>
          <a:xfrm>
            <a:off x="16103568" y="5204412"/>
            <a:ext cx="718798" cy="789881"/>
          </a:xfrm>
          <a:prstGeom prst="roundRect">
            <a:avLst>
              <a:gd name="adj" fmla="val 7645"/>
            </a:avLst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4B22DAF-39A9-06F3-A983-53C023ACF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31228" y="6474412"/>
            <a:ext cx="1826624" cy="5459816"/>
          </a:xfrm>
          <a:prstGeom prst="roundRect">
            <a:avLst>
              <a:gd name="adj" fmla="val 7288"/>
            </a:avLst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D464BCC-0725-1DA5-EFD2-51866B87A8F7}"/>
              </a:ext>
            </a:extLst>
          </p:cNvPr>
          <p:cNvSpPr txBox="1"/>
          <p:nvPr userDrawn="1"/>
        </p:nvSpPr>
        <p:spPr>
          <a:xfrm>
            <a:off x="17745078" y="6485428"/>
            <a:ext cx="5429247" cy="200054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ru-RU" dirty="0"/>
              <a:t>Вкладка «Вид» </a:t>
            </a:r>
            <a:r>
              <a:rPr lang="en-US" dirty="0"/>
              <a:t>→</a:t>
            </a:r>
            <a:r>
              <a:rPr lang="ru-RU" dirty="0"/>
              <a:t> «Образец слайдов» →</a:t>
            </a:r>
          </a:p>
          <a:p>
            <a:r>
              <a:rPr lang="ru-RU" dirty="0"/>
              <a:t>С помощью клавиши «</a:t>
            </a:r>
            <a:r>
              <a:rPr lang="en-US" dirty="0"/>
              <a:t>delete»</a:t>
            </a:r>
            <a:r>
              <a:rPr lang="ru-RU" dirty="0"/>
              <a:t> удалите</a:t>
            </a:r>
            <a:br>
              <a:rPr lang="ru-RU" dirty="0"/>
            </a:br>
            <a:r>
              <a:rPr lang="ru-RU" dirty="0"/>
              <a:t>ненужные слайды </a:t>
            </a:r>
          </a:p>
          <a:p>
            <a:r>
              <a:rPr lang="ru-RU" dirty="0"/>
              <a:t>(нужное не удалится – программа </a:t>
            </a:r>
            <a:br>
              <a:rPr lang="ru-RU" dirty="0"/>
            </a:br>
            <a:r>
              <a:rPr lang="ru-RU" dirty="0"/>
              <a:t>не даст убрать те слайды, которые использовались при сборке макета)</a:t>
            </a:r>
          </a:p>
        </p:txBody>
      </p:sp>
    </p:spTree>
    <p:extLst>
      <p:ext uri="{BB962C8B-B14F-4D97-AF65-F5344CB8AC3E}">
        <p14:creationId xmlns:p14="http://schemas.microsoft.com/office/powerpoint/2010/main" val="3166158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R-код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F2B97692-F606-27FD-431B-C02FF880ED46}"/>
              </a:ext>
            </a:extLst>
          </p:cNvPr>
          <p:cNvSpPr/>
          <p:nvPr userDrawn="1"/>
        </p:nvSpPr>
        <p:spPr>
          <a:xfrm>
            <a:off x="1219352" y="874147"/>
            <a:ext cx="10395999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8500"/>
              </a:lnSpc>
              <a:spcBef>
                <a:spcPct val="0"/>
              </a:spcBef>
            </a:pPr>
            <a:r>
              <a:rPr lang="ru-RU" sz="7500" b="1"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Образец слайдов</a:t>
            </a:r>
            <a:endParaRPr lang="en-US" sz="7500" b="1" dirty="0"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0A2F3-8171-4ECC-BCFB-6181740B23D7}"/>
              </a:ext>
            </a:extLst>
          </p:cNvPr>
          <p:cNvSpPr txBox="1"/>
          <p:nvPr userDrawn="1"/>
        </p:nvSpPr>
        <p:spPr>
          <a:xfrm>
            <a:off x="1570987" y="3152794"/>
            <a:ext cx="6430013" cy="357623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ru-RU" dirty="0"/>
              <a:t>В презентации используются фиксированные элементы (например: логотип, сокращенный логотип, перекрестие) – их размер </a:t>
            </a:r>
            <a:br>
              <a:rPr lang="ru-RU" dirty="0"/>
            </a:br>
            <a:r>
              <a:rPr lang="ru-RU" dirty="0"/>
              <a:t>и положение не должны изменяться</a:t>
            </a:r>
          </a:p>
          <a:p>
            <a:r>
              <a:rPr lang="ru-RU" dirty="0"/>
              <a:t>Подходящий шаблон для слайда выбирается через вкладку «главная» </a:t>
            </a:r>
            <a:r>
              <a:rPr lang="en-US" dirty="0"/>
              <a:t>→ </a:t>
            </a:r>
            <a:r>
              <a:rPr lang="ru-RU" dirty="0"/>
              <a:t>«слайды»</a:t>
            </a:r>
          </a:p>
          <a:p>
            <a:r>
              <a:rPr lang="ru-RU" dirty="0"/>
              <a:t>Для самостоятельной вёрстки можно выбрать шаблон «темный слайд с лого» или «светлый слайд с лого»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AC2EA-1E93-AEA7-1434-7B76AD271217}"/>
              </a:ext>
            </a:extLst>
          </p:cNvPr>
          <p:cNvSpPr txBox="1"/>
          <p:nvPr userDrawn="1"/>
        </p:nvSpPr>
        <p:spPr>
          <a:xfrm>
            <a:off x="1570987" y="8169021"/>
            <a:ext cx="6430013" cy="342767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ru-RU" dirty="0"/>
              <a:t>В шаблонах слайдов могут находиться фиксированные элементы, которые </a:t>
            </a:r>
            <a:br>
              <a:rPr lang="ru-RU" dirty="0"/>
            </a:br>
            <a:r>
              <a:rPr lang="ru-RU" dirty="0"/>
              <a:t>в зависимости от контента можно менять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по размеру или цвету, для изменения таких элементов выбираем вкладку «вид» </a:t>
            </a:r>
            <a:r>
              <a:rPr lang="en-US" dirty="0"/>
              <a:t>→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«образец слайдов» </a:t>
            </a:r>
            <a:r>
              <a:rPr lang="en-US" dirty="0"/>
              <a:t>→</a:t>
            </a:r>
            <a:r>
              <a:rPr lang="ru-RU" dirty="0"/>
              <a:t> находим подходящий шаблон и нажимаем правой кнопкой «дублировать макет» </a:t>
            </a:r>
            <a:r>
              <a:rPr lang="en-US" dirty="0"/>
              <a:t>→</a:t>
            </a:r>
            <a:r>
              <a:rPr lang="ru-RU" dirty="0"/>
              <a:t> в созданном дубликате меняем</a:t>
            </a:r>
            <a:r>
              <a:rPr lang="en-US" dirty="0"/>
              <a:t> </a:t>
            </a:r>
            <a:r>
              <a:rPr lang="ru-RU" dirty="0"/>
              <a:t>размер/цвет необходимых элементов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0DB7D849-55BC-3F05-6733-9C0BBD5FBF7B}"/>
              </a:ext>
            </a:extLst>
          </p:cNvPr>
          <p:cNvSpPr>
            <a:spLocks/>
          </p:cNvSpPr>
          <p:nvPr userDrawn="1"/>
        </p:nvSpPr>
        <p:spPr>
          <a:xfrm>
            <a:off x="1212850" y="2674946"/>
            <a:ext cx="7151159" cy="4791071"/>
          </a:xfrm>
          <a:prstGeom prst="roundRect">
            <a:avLst>
              <a:gd name="adj" fmla="val 494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10E4D8FD-1479-9C6D-4EF0-72908667783D}"/>
              </a:ext>
            </a:extLst>
          </p:cNvPr>
          <p:cNvSpPr>
            <a:spLocks/>
          </p:cNvSpPr>
          <p:nvPr userDrawn="1"/>
        </p:nvSpPr>
        <p:spPr>
          <a:xfrm>
            <a:off x="1212850" y="7720017"/>
            <a:ext cx="7151159" cy="4791071"/>
          </a:xfrm>
          <a:prstGeom prst="roundRect">
            <a:avLst>
              <a:gd name="adj" fmla="val 494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C1D11D5-6D06-4D3C-C638-07C1CA030318}"/>
              </a:ext>
            </a:extLst>
          </p:cNvPr>
          <p:cNvSpPr>
            <a:spLocks/>
          </p:cNvSpPr>
          <p:nvPr userDrawn="1"/>
        </p:nvSpPr>
        <p:spPr>
          <a:xfrm>
            <a:off x="8655049" y="2674946"/>
            <a:ext cx="14519275" cy="9836141"/>
          </a:xfrm>
          <a:prstGeom prst="roundRect">
            <a:avLst>
              <a:gd name="adj" fmla="val 240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B0BE52-32B4-A4F7-1049-8727FF6D76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53796" y="8459984"/>
            <a:ext cx="6793021" cy="3841955"/>
          </a:xfrm>
          <a:prstGeom prst="roundRect">
            <a:avLst>
              <a:gd name="adj" fmla="val 3886"/>
            </a:avLst>
          </a:prstGeom>
          <a:ln w="25400"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D557DA3-9AF8-64AD-0FC6-9695E9CA28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55086" y="2975102"/>
            <a:ext cx="10115319" cy="5193919"/>
          </a:xfrm>
          <a:prstGeom prst="roundRect">
            <a:avLst>
              <a:gd name="adj" fmla="val 3589"/>
            </a:avLst>
          </a:prstGeom>
        </p:spPr>
      </p:pic>
    </p:spTree>
    <p:extLst>
      <p:ext uri="{BB962C8B-B14F-4D97-AF65-F5344CB8AC3E}">
        <p14:creationId xmlns:p14="http://schemas.microsoft.com/office/powerpoint/2010/main" val="13640751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R-код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0">
            <a:extLst>
              <a:ext uri="{FF2B5EF4-FFF2-40B4-BE49-F238E27FC236}">
                <a16:creationId xmlns:a16="http://schemas.microsoft.com/office/drawing/2014/main" id="{F8E152D1-E827-C67A-4B89-91994D2929CA}"/>
              </a:ext>
            </a:extLst>
          </p:cNvPr>
          <p:cNvSpPr/>
          <p:nvPr userDrawn="1"/>
        </p:nvSpPr>
        <p:spPr>
          <a:xfrm>
            <a:off x="1219352" y="874147"/>
            <a:ext cx="6753011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8500"/>
              </a:lnSpc>
              <a:spcBef>
                <a:spcPct val="0"/>
              </a:spcBef>
            </a:pPr>
            <a:r>
              <a:rPr lang="ru-RU" sz="7500" b="1"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Логотип</a:t>
            </a:r>
            <a:endParaRPr lang="en-US" sz="7500" b="1" dirty="0"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2774A2-E25C-973B-37A2-7BE2E7ADCC5E}"/>
              </a:ext>
            </a:extLst>
          </p:cNvPr>
          <p:cNvSpPr txBox="1"/>
          <p:nvPr userDrawn="1"/>
        </p:nvSpPr>
        <p:spPr>
          <a:xfrm>
            <a:off x="1570987" y="3152794"/>
            <a:ext cx="6401376" cy="24273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ru-RU" dirty="0"/>
              <a:t>В презентациях используется полная версия логотипа на кириллице</a:t>
            </a:r>
          </a:p>
          <a:p>
            <a:r>
              <a:rPr lang="ru-RU" dirty="0"/>
              <a:t>Размер логотипа подобран под размер слайдов и не изменяется</a:t>
            </a:r>
          </a:p>
          <a:p>
            <a:r>
              <a:rPr lang="ru-RU" dirty="0"/>
              <a:t>В зависимости от темы слайда выбирается темное или светлое лого</a:t>
            </a: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63317B51-E295-3C99-A7F7-942947E25819}"/>
              </a:ext>
            </a:extLst>
          </p:cNvPr>
          <p:cNvGrpSpPr/>
          <p:nvPr userDrawn="1"/>
        </p:nvGrpSpPr>
        <p:grpSpPr>
          <a:xfrm>
            <a:off x="1684433" y="7591507"/>
            <a:ext cx="6287930" cy="1642797"/>
            <a:chOff x="1684433" y="7591507"/>
            <a:chExt cx="6287930" cy="1642797"/>
          </a:xfrm>
        </p:grpSpPr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CD20A69D-9A4D-6839-0C3A-203CB371FE06}"/>
                </a:ext>
              </a:extLst>
            </p:cNvPr>
            <p:cNvSpPr/>
            <p:nvPr/>
          </p:nvSpPr>
          <p:spPr>
            <a:xfrm>
              <a:off x="1684433" y="7591507"/>
              <a:ext cx="6287930" cy="16427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7" name="Image 4" descr=" ">
              <a:extLst>
                <a:ext uri="{FF2B5EF4-FFF2-40B4-BE49-F238E27FC236}">
                  <a16:creationId xmlns:a16="http://schemas.microsoft.com/office/drawing/2014/main" id="{34E6E9D8-ABA8-E1D5-26C7-AE75B1E7F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327383" y="7973472"/>
              <a:ext cx="5002030" cy="878868"/>
            </a:xfrm>
            <a:prstGeom prst="rect">
              <a:avLst/>
            </a:prstGeom>
          </p:spPr>
        </p:pic>
      </p:grpSp>
      <p:pic>
        <p:nvPicPr>
          <p:cNvPr id="38" name="Image 4" descr=" ">
            <a:extLst>
              <a:ext uri="{FF2B5EF4-FFF2-40B4-BE49-F238E27FC236}">
                <a16:creationId xmlns:a16="http://schemas.microsoft.com/office/drawing/2014/main" id="{2F7C7179-92D7-E4DA-E360-A6660BE128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327383" y="10470423"/>
            <a:ext cx="5002030" cy="87886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A2BFC5C-56E3-743C-C735-34FBA5AEC562}"/>
              </a:ext>
            </a:extLst>
          </p:cNvPr>
          <p:cNvSpPr txBox="1"/>
          <p:nvPr userDrawn="1"/>
        </p:nvSpPr>
        <p:spPr>
          <a:xfrm>
            <a:off x="9229352" y="3152794"/>
            <a:ext cx="12199434" cy="80624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ru-RU" dirty="0"/>
              <a:t>Для партнерства и </a:t>
            </a:r>
            <a:r>
              <a:rPr lang="ru-RU" dirty="0" err="1"/>
              <a:t>кобрендинга</a:t>
            </a:r>
            <a:r>
              <a:rPr lang="ru-RU" dirty="0"/>
              <a:t> используется знак умножения</a:t>
            </a:r>
          </a:p>
          <a:p>
            <a:r>
              <a:rPr lang="ru-RU" dirty="0"/>
              <a:t>Визуальные веса логотипов должны быть одинаковыми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5AFCD9-0D76-D6D1-808E-C6D4E56AF6F2}"/>
              </a:ext>
            </a:extLst>
          </p:cNvPr>
          <p:cNvSpPr txBox="1"/>
          <p:nvPr userDrawn="1"/>
        </p:nvSpPr>
        <p:spPr>
          <a:xfrm>
            <a:off x="9229352" y="8177155"/>
            <a:ext cx="6239248" cy="40379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ru-RU" dirty="0"/>
              <a:t>На всех контентных слайдах используется сокращенная версия логотипа</a:t>
            </a:r>
          </a:p>
          <a:p>
            <a:r>
              <a:rPr lang="ru-RU" dirty="0"/>
              <a:t>По умолчанию размещается в </a:t>
            </a:r>
            <a:r>
              <a:rPr lang="ru-RU"/>
              <a:t>верхнем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правом углу слайда </a:t>
            </a:r>
          </a:p>
          <a:p>
            <a:r>
              <a:rPr lang="ru-RU" dirty="0"/>
              <a:t>В зависимости от верстки и </a:t>
            </a:r>
            <a:r>
              <a:rPr lang="ru-RU"/>
              <a:t>контента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на слайде, может быть перемещена </a:t>
            </a:r>
            <a:br>
              <a:rPr lang="ru-RU" dirty="0"/>
            </a:br>
            <a:r>
              <a:rPr lang="ru-RU" dirty="0"/>
              <a:t>в верхний левый, нижний правый или нижний левый углы</a:t>
            </a:r>
          </a:p>
          <a:p>
            <a:r>
              <a:rPr lang="ru-RU" dirty="0"/>
              <a:t>Для сложного фона (например, фотографии) используем подложку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20E00D67-068F-5F9E-BDBE-4B56B270FED3}"/>
              </a:ext>
            </a:extLst>
          </p:cNvPr>
          <p:cNvSpPr/>
          <p:nvPr userDrawn="1"/>
        </p:nvSpPr>
        <p:spPr>
          <a:xfrm>
            <a:off x="17425987" y="9085987"/>
            <a:ext cx="2483316" cy="20037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2" name="Image 44" descr=" ">
            <a:extLst>
              <a:ext uri="{FF2B5EF4-FFF2-40B4-BE49-F238E27FC236}">
                <a16:creationId xmlns:a16="http://schemas.microsoft.com/office/drawing/2014/main" id="{F134F619-D321-418F-660A-222FDAEA3B6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8184985" y="9825635"/>
            <a:ext cx="965321" cy="635000"/>
          </a:xfrm>
          <a:prstGeom prst="rect">
            <a:avLst/>
          </a:prstGeom>
        </p:spPr>
      </p:pic>
      <p:pic>
        <p:nvPicPr>
          <p:cNvPr id="43" name="Image 44" descr=" ">
            <a:extLst>
              <a:ext uri="{FF2B5EF4-FFF2-40B4-BE49-F238E27FC236}">
                <a16:creationId xmlns:a16="http://schemas.microsoft.com/office/drawing/2014/main" id="{179A5A3E-88A9-1100-6558-0F65A4B1FCA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0835585" y="9825635"/>
            <a:ext cx="965321" cy="6350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ED9D3DC-3728-8138-0F4A-4999D9215FA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541809" y="4597234"/>
            <a:ext cx="14016787" cy="2749055"/>
          </a:xfrm>
          <a:prstGeom prst="rect">
            <a:avLst/>
          </a:prstGeom>
        </p:spPr>
      </p:pic>
      <p:sp>
        <p:nvSpPr>
          <p:cNvPr id="45" name="Скругленный прямоугольник 44">
            <a:extLst>
              <a:ext uri="{FF2B5EF4-FFF2-40B4-BE49-F238E27FC236}">
                <a16:creationId xmlns:a16="http://schemas.microsoft.com/office/drawing/2014/main" id="{81CB0D58-0F71-6DB4-FCAE-AE1E1C3E1F15}"/>
              </a:ext>
            </a:extLst>
          </p:cNvPr>
          <p:cNvSpPr>
            <a:spLocks/>
          </p:cNvSpPr>
          <p:nvPr userDrawn="1"/>
        </p:nvSpPr>
        <p:spPr>
          <a:xfrm>
            <a:off x="1212850" y="2674946"/>
            <a:ext cx="7151159" cy="9836142"/>
          </a:xfrm>
          <a:prstGeom prst="roundRect">
            <a:avLst>
              <a:gd name="adj" fmla="val 3512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Скругленный прямоугольник 45">
            <a:extLst>
              <a:ext uri="{FF2B5EF4-FFF2-40B4-BE49-F238E27FC236}">
                <a16:creationId xmlns:a16="http://schemas.microsoft.com/office/drawing/2014/main" id="{2F76FA46-1F12-2CE1-BC26-FC4827966C2F}"/>
              </a:ext>
            </a:extLst>
          </p:cNvPr>
          <p:cNvSpPr>
            <a:spLocks/>
          </p:cNvSpPr>
          <p:nvPr userDrawn="1"/>
        </p:nvSpPr>
        <p:spPr>
          <a:xfrm>
            <a:off x="8618008" y="2674945"/>
            <a:ext cx="14556318" cy="4772609"/>
          </a:xfrm>
          <a:prstGeom prst="roundRect">
            <a:avLst>
              <a:gd name="adj" fmla="val 488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Скругленный прямоугольник 46">
            <a:extLst>
              <a:ext uri="{FF2B5EF4-FFF2-40B4-BE49-F238E27FC236}">
                <a16:creationId xmlns:a16="http://schemas.microsoft.com/office/drawing/2014/main" id="{2C1FA65C-3324-8F20-2682-037E26CD303C}"/>
              </a:ext>
            </a:extLst>
          </p:cNvPr>
          <p:cNvSpPr>
            <a:spLocks/>
          </p:cNvSpPr>
          <p:nvPr userDrawn="1"/>
        </p:nvSpPr>
        <p:spPr>
          <a:xfrm>
            <a:off x="8618008" y="7701554"/>
            <a:ext cx="14556318" cy="4772609"/>
          </a:xfrm>
          <a:prstGeom prst="roundRect">
            <a:avLst>
              <a:gd name="adj" fmla="val 488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03997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R-код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>
            <a:extLst>
              <a:ext uri="{FF2B5EF4-FFF2-40B4-BE49-F238E27FC236}">
                <a16:creationId xmlns:a16="http://schemas.microsoft.com/office/drawing/2014/main" id="{7B311E3D-4AAD-BF46-9B32-0C7810A03F8B}"/>
              </a:ext>
            </a:extLst>
          </p:cNvPr>
          <p:cNvSpPr/>
          <p:nvPr userDrawn="1"/>
        </p:nvSpPr>
        <p:spPr>
          <a:xfrm>
            <a:off x="7848054" y="1219200"/>
            <a:ext cx="15356219" cy="6708475"/>
          </a:xfrm>
          <a:prstGeom prst="roundRect">
            <a:avLst>
              <a:gd name="adj" fmla="val 2665"/>
            </a:avLst>
          </a:prstGeom>
          <a:solidFill>
            <a:schemeClr val="tx1"/>
          </a:solidFill>
          <a:ln/>
        </p:spPr>
      </p:sp>
      <p:sp>
        <p:nvSpPr>
          <p:cNvPr id="42" name="Shape 4">
            <a:extLst>
              <a:ext uri="{FF2B5EF4-FFF2-40B4-BE49-F238E27FC236}">
                <a16:creationId xmlns:a16="http://schemas.microsoft.com/office/drawing/2014/main" id="{C5DDFCA4-D32A-D87E-A254-5BC190A18B14}"/>
              </a:ext>
            </a:extLst>
          </p:cNvPr>
          <p:cNvSpPr/>
          <p:nvPr userDrawn="1"/>
        </p:nvSpPr>
        <p:spPr>
          <a:xfrm>
            <a:off x="7848054" y="8229601"/>
            <a:ext cx="15356219" cy="2249424"/>
          </a:xfrm>
          <a:prstGeom prst="roundRect">
            <a:avLst>
              <a:gd name="adj" fmla="val 794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</p:sp>
      <p:sp>
        <p:nvSpPr>
          <p:cNvPr id="43" name="Shape 4">
            <a:extLst>
              <a:ext uri="{FF2B5EF4-FFF2-40B4-BE49-F238E27FC236}">
                <a16:creationId xmlns:a16="http://schemas.microsoft.com/office/drawing/2014/main" id="{B2483196-6BD7-D56C-45E1-7A7BE38CBC92}"/>
              </a:ext>
            </a:extLst>
          </p:cNvPr>
          <p:cNvSpPr>
            <a:spLocks/>
          </p:cNvSpPr>
          <p:nvPr userDrawn="1"/>
        </p:nvSpPr>
        <p:spPr>
          <a:xfrm>
            <a:off x="7848054" y="10761072"/>
            <a:ext cx="946786" cy="1735727"/>
          </a:xfrm>
          <a:prstGeom prst="roundRect">
            <a:avLst>
              <a:gd name="adj" fmla="val 16994"/>
            </a:avLst>
          </a:prstGeom>
          <a:solidFill>
            <a:srgbClr val="FFFFFF"/>
          </a:solidFill>
          <a:ln/>
        </p:spPr>
      </p:sp>
      <p:sp>
        <p:nvSpPr>
          <p:cNvPr id="44" name="Shape 4">
            <a:extLst>
              <a:ext uri="{FF2B5EF4-FFF2-40B4-BE49-F238E27FC236}">
                <a16:creationId xmlns:a16="http://schemas.microsoft.com/office/drawing/2014/main" id="{36E3FAFE-AA0D-B2DC-17D1-76258E141922}"/>
              </a:ext>
            </a:extLst>
          </p:cNvPr>
          <p:cNvSpPr>
            <a:spLocks/>
          </p:cNvSpPr>
          <p:nvPr userDrawn="1"/>
        </p:nvSpPr>
        <p:spPr>
          <a:xfrm>
            <a:off x="9048840" y="10761072"/>
            <a:ext cx="946786" cy="1735727"/>
          </a:xfrm>
          <a:prstGeom prst="roundRect">
            <a:avLst>
              <a:gd name="adj" fmla="val 16994"/>
            </a:avLst>
          </a:prstGeom>
          <a:solidFill>
            <a:srgbClr val="F6F6F6"/>
          </a:solidFill>
          <a:ln/>
        </p:spPr>
      </p:sp>
      <p:sp>
        <p:nvSpPr>
          <p:cNvPr id="45" name="Shape 4">
            <a:extLst>
              <a:ext uri="{FF2B5EF4-FFF2-40B4-BE49-F238E27FC236}">
                <a16:creationId xmlns:a16="http://schemas.microsoft.com/office/drawing/2014/main" id="{52694DA9-7D3C-781E-7E24-7AA584CBD879}"/>
              </a:ext>
            </a:extLst>
          </p:cNvPr>
          <p:cNvSpPr>
            <a:spLocks/>
          </p:cNvSpPr>
          <p:nvPr userDrawn="1"/>
        </p:nvSpPr>
        <p:spPr>
          <a:xfrm>
            <a:off x="10249626" y="10761072"/>
            <a:ext cx="946786" cy="1735727"/>
          </a:xfrm>
          <a:prstGeom prst="roundRect">
            <a:avLst>
              <a:gd name="adj" fmla="val 16994"/>
            </a:avLst>
          </a:prstGeom>
          <a:solidFill>
            <a:srgbClr val="E6E6E6"/>
          </a:solidFill>
          <a:ln w="12700">
            <a:solidFill>
              <a:schemeClr val="tx1"/>
            </a:solidFill>
          </a:ln>
        </p:spPr>
      </p:sp>
      <p:sp>
        <p:nvSpPr>
          <p:cNvPr id="46" name="Shape 4">
            <a:extLst>
              <a:ext uri="{FF2B5EF4-FFF2-40B4-BE49-F238E27FC236}">
                <a16:creationId xmlns:a16="http://schemas.microsoft.com/office/drawing/2014/main" id="{AD42E88B-40D1-FD20-2276-1D427ED31019}"/>
              </a:ext>
            </a:extLst>
          </p:cNvPr>
          <p:cNvSpPr>
            <a:spLocks/>
          </p:cNvSpPr>
          <p:nvPr userDrawn="1"/>
        </p:nvSpPr>
        <p:spPr>
          <a:xfrm>
            <a:off x="11450413" y="10761072"/>
            <a:ext cx="946786" cy="1735727"/>
          </a:xfrm>
          <a:prstGeom prst="roundRect">
            <a:avLst>
              <a:gd name="adj" fmla="val 16994"/>
            </a:avLst>
          </a:prstGeom>
          <a:solidFill>
            <a:srgbClr val="D1D1D1"/>
          </a:solidFill>
          <a:ln/>
        </p:spPr>
      </p:sp>
      <p:sp>
        <p:nvSpPr>
          <p:cNvPr id="47" name="Shape 4">
            <a:extLst>
              <a:ext uri="{FF2B5EF4-FFF2-40B4-BE49-F238E27FC236}">
                <a16:creationId xmlns:a16="http://schemas.microsoft.com/office/drawing/2014/main" id="{35098E73-B947-2FA0-6D2F-45C7596F5982}"/>
              </a:ext>
            </a:extLst>
          </p:cNvPr>
          <p:cNvSpPr>
            <a:spLocks/>
          </p:cNvSpPr>
          <p:nvPr userDrawn="1"/>
        </p:nvSpPr>
        <p:spPr>
          <a:xfrm>
            <a:off x="12651198" y="10761072"/>
            <a:ext cx="946786" cy="1735727"/>
          </a:xfrm>
          <a:prstGeom prst="roundRect">
            <a:avLst>
              <a:gd name="adj" fmla="val 16994"/>
            </a:avLst>
          </a:prstGeom>
          <a:solidFill>
            <a:srgbClr val="B0B0B0"/>
          </a:solidFill>
          <a:ln/>
        </p:spPr>
      </p:sp>
      <p:sp>
        <p:nvSpPr>
          <p:cNvPr id="48" name="Shape 4">
            <a:extLst>
              <a:ext uri="{FF2B5EF4-FFF2-40B4-BE49-F238E27FC236}">
                <a16:creationId xmlns:a16="http://schemas.microsoft.com/office/drawing/2014/main" id="{315A3408-2FF6-06E2-463B-317D78C8CF04}"/>
              </a:ext>
            </a:extLst>
          </p:cNvPr>
          <p:cNvSpPr>
            <a:spLocks/>
          </p:cNvSpPr>
          <p:nvPr userDrawn="1"/>
        </p:nvSpPr>
        <p:spPr>
          <a:xfrm>
            <a:off x="13851984" y="10761072"/>
            <a:ext cx="946786" cy="1735727"/>
          </a:xfrm>
          <a:prstGeom prst="roundRect">
            <a:avLst>
              <a:gd name="adj" fmla="val 16994"/>
            </a:avLst>
          </a:prstGeom>
          <a:solidFill>
            <a:srgbClr val="888888"/>
          </a:solidFill>
          <a:ln/>
        </p:spPr>
      </p:sp>
      <p:sp>
        <p:nvSpPr>
          <p:cNvPr id="49" name="Shape 4">
            <a:extLst>
              <a:ext uri="{FF2B5EF4-FFF2-40B4-BE49-F238E27FC236}">
                <a16:creationId xmlns:a16="http://schemas.microsoft.com/office/drawing/2014/main" id="{72E2C730-0356-B327-15FA-56FEA4B9B4F3}"/>
              </a:ext>
            </a:extLst>
          </p:cNvPr>
          <p:cNvSpPr>
            <a:spLocks/>
          </p:cNvSpPr>
          <p:nvPr userDrawn="1"/>
        </p:nvSpPr>
        <p:spPr>
          <a:xfrm>
            <a:off x="15052771" y="10761072"/>
            <a:ext cx="946786" cy="1735727"/>
          </a:xfrm>
          <a:prstGeom prst="roundRect">
            <a:avLst>
              <a:gd name="adj" fmla="val 16994"/>
            </a:avLst>
          </a:prstGeom>
          <a:solidFill>
            <a:srgbClr val="6D6D6D"/>
          </a:solidFill>
          <a:ln/>
        </p:spPr>
      </p:sp>
      <p:sp>
        <p:nvSpPr>
          <p:cNvPr id="50" name="Shape 4">
            <a:extLst>
              <a:ext uri="{FF2B5EF4-FFF2-40B4-BE49-F238E27FC236}">
                <a16:creationId xmlns:a16="http://schemas.microsoft.com/office/drawing/2014/main" id="{829C3C3C-FC21-AE81-7F81-DE08F1CBE156}"/>
              </a:ext>
            </a:extLst>
          </p:cNvPr>
          <p:cNvSpPr>
            <a:spLocks/>
          </p:cNvSpPr>
          <p:nvPr userDrawn="1"/>
        </p:nvSpPr>
        <p:spPr>
          <a:xfrm>
            <a:off x="16253557" y="10761072"/>
            <a:ext cx="946786" cy="1735727"/>
          </a:xfrm>
          <a:prstGeom prst="roundRect">
            <a:avLst>
              <a:gd name="adj" fmla="val 16994"/>
            </a:avLst>
          </a:prstGeom>
          <a:solidFill>
            <a:srgbClr val="5D5D5D"/>
          </a:solidFill>
          <a:ln/>
        </p:spPr>
      </p:sp>
      <p:sp>
        <p:nvSpPr>
          <p:cNvPr id="51" name="Shape 4">
            <a:extLst>
              <a:ext uri="{FF2B5EF4-FFF2-40B4-BE49-F238E27FC236}">
                <a16:creationId xmlns:a16="http://schemas.microsoft.com/office/drawing/2014/main" id="{2FB844FD-4BBB-783E-20B2-8569E88B0619}"/>
              </a:ext>
            </a:extLst>
          </p:cNvPr>
          <p:cNvSpPr>
            <a:spLocks/>
          </p:cNvSpPr>
          <p:nvPr userDrawn="1"/>
        </p:nvSpPr>
        <p:spPr>
          <a:xfrm>
            <a:off x="17454342" y="10761072"/>
            <a:ext cx="946786" cy="1735727"/>
          </a:xfrm>
          <a:prstGeom prst="roundRect">
            <a:avLst>
              <a:gd name="adj" fmla="val 16994"/>
            </a:avLst>
          </a:prstGeom>
          <a:solidFill>
            <a:srgbClr val="4F4F4F"/>
          </a:solidFill>
          <a:ln/>
        </p:spPr>
      </p:sp>
      <p:sp>
        <p:nvSpPr>
          <p:cNvPr id="52" name="Shape 4">
            <a:extLst>
              <a:ext uri="{FF2B5EF4-FFF2-40B4-BE49-F238E27FC236}">
                <a16:creationId xmlns:a16="http://schemas.microsoft.com/office/drawing/2014/main" id="{248D6E2C-DF33-7BFE-E0B3-72951D0F2438}"/>
              </a:ext>
            </a:extLst>
          </p:cNvPr>
          <p:cNvSpPr>
            <a:spLocks/>
          </p:cNvSpPr>
          <p:nvPr userDrawn="1"/>
        </p:nvSpPr>
        <p:spPr>
          <a:xfrm>
            <a:off x="18655128" y="10761072"/>
            <a:ext cx="946786" cy="1735727"/>
          </a:xfrm>
          <a:prstGeom prst="roundRect">
            <a:avLst>
              <a:gd name="adj" fmla="val 16994"/>
            </a:avLst>
          </a:prstGeom>
          <a:solidFill>
            <a:srgbClr val="454545"/>
          </a:solidFill>
          <a:ln/>
        </p:spPr>
      </p:sp>
      <p:sp>
        <p:nvSpPr>
          <p:cNvPr id="53" name="Shape 4">
            <a:extLst>
              <a:ext uri="{FF2B5EF4-FFF2-40B4-BE49-F238E27FC236}">
                <a16:creationId xmlns:a16="http://schemas.microsoft.com/office/drawing/2014/main" id="{244EEA12-17DA-EC62-D37B-682863829820}"/>
              </a:ext>
            </a:extLst>
          </p:cNvPr>
          <p:cNvSpPr>
            <a:spLocks/>
          </p:cNvSpPr>
          <p:nvPr userDrawn="1"/>
        </p:nvSpPr>
        <p:spPr>
          <a:xfrm>
            <a:off x="19855914" y="10761072"/>
            <a:ext cx="946786" cy="1735727"/>
          </a:xfrm>
          <a:prstGeom prst="roundRect">
            <a:avLst>
              <a:gd name="adj" fmla="val 16994"/>
            </a:avLst>
          </a:prstGeom>
          <a:solidFill>
            <a:srgbClr val="3D3D3D"/>
          </a:solidFill>
          <a:ln/>
        </p:spPr>
      </p:sp>
      <p:sp>
        <p:nvSpPr>
          <p:cNvPr id="54" name="Shape 4">
            <a:extLst>
              <a:ext uri="{FF2B5EF4-FFF2-40B4-BE49-F238E27FC236}">
                <a16:creationId xmlns:a16="http://schemas.microsoft.com/office/drawing/2014/main" id="{AF7897AD-00AE-5250-2102-47ED7B5578C4}"/>
              </a:ext>
            </a:extLst>
          </p:cNvPr>
          <p:cNvSpPr>
            <a:spLocks/>
          </p:cNvSpPr>
          <p:nvPr userDrawn="1"/>
        </p:nvSpPr>
        <p:spPr>
          <a:xfrm>
            <a:off x="21056699" y="10761072"/>
            <a:ext cx="946786" cy="1735727"/>
          </a:xfrm>
          <a:prstGeom prst="roundRect">
            <a:avLst>
              <a:gd name="adj" fmla="val 16994"/>
            </a:avLst>
          </a:prstGeom>
          <a:solidFill>
            <a:schemeClr val="tx1"/>
          </a:solidFill>
          <a:ln/>
        </p:spPr>
      </p:sp>
      <p:sp>
        <p:nvSpPr>
          <p:cNvPr id="55" name="Shape 4">
            <a:extLst>
              <a:ext uri="{FF2B5EF4-FFF2-40B4-BE49-F238E27FC236}">
                <a16:creationId xmlns:a16="http://schemas.microsoft.com/office/drawing/2014/main" id="{D31DAD3C-BCFA-0495-CF0C-643811BD65E2}"/>
              </a:ext>
            </a:extLst>
          </p:cNvPr>
          <p:cNvSpPr>
            <a:spLocks/>
          </p:cNvSpPr>
          <p:nvPr userDrawn="1"/>
        </p:nvSpPr>
        <p:spPr>
          <a:xfrm>
            <a:off x="22257485" y="10761072"/>
            <a:ext cx="946786" cy="1735727"/>
          </a:xfrm>
          <a:prstGeom prst="roundRect">
            <a:avLst>
              <a:gd name="adj" fmla="val 16994"/>
            </a:avLst>
          </a:prstGeom>
          <a:solidFill>
            <a:srgbClr val="000000"/>
          </a:solidFill>
          <a:ln/>
        </p:spPr>
      </p:sp>
      <p:sp>
        <p:nvSpPr>
          <p:cNvPr id="56" name="Text 0">
            <a:extLst>
              <a:ext uri="{FF2B5EF4-FFF2-40B4-BE49-F238E27FC236}">
                <a16:creationId xmlns:a16="http://schemas.microsoft.com/office/drawing/2014/main" id="{467978A0-D1AE-4B2B-A6B9-5840B682D60B}"/>
              </a:ext>
            </a:extLst>
          </p:cNvPr>
          <p:cNvSpPr/>
          <p:nvPr userDrawn="1"/>
        </p:nvSpPr>
        <p:spPr>
          <a:xfrm>
            <a:off x="1219352" y="874147"/>
            <a:ext cx="6084061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8500"/>
              </a:lnSpc>
              <a:spcBef>
                <a:spcPct val="0"/>
              </a:spcBef>
            </a:pPr>
            <a:r>
              <a:rPr lang="ru-RU" sz="7500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Основная </a:t>
            </a:r>
            <a:br>
              <a:rPr lang="ru-RU" sz="7500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lang="ru-RU" sz="7500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палитра</a:t>
            </a:r>
            <a:endParaRPr lang="en-US" sz="7500" b="1" dirty="0"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0647A18-3970-D452-9206-E7DBBCAB35B4}"/>
              </a:ext>
            </a:extLst>
          </p:cNvPr>
          <p:cNvSpPr txBox="1"/>
          <p:nvPr userDrawn="1"/>
        </p:nvSpPr>
        <p:spPr>
          <a:xfrm>
            <a:off x="1219352" y="3651558"/>
            <a:ext cx="6401376" cy="350461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en" sz="2400" b="1" dirty="0">
                <a:latin typeface="Inter" panose="02000503000000020004" pitchFamily="2" charset="0"/>
                <a:ea typeface="Inter" panose="02000503000000020004" pitchFamily="2" charset="0"/>
              </a:rPr>
              <a:t>Base black</a:t>
            </a: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Используется как основной фоновый </a:t>
            </a:r>
            <a:b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и акцентный цвет Центрального 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en-US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университета в коммуникациях</a:t>
            </a:r>
            <a:b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</a:br>
            <a:endParaRPr lang="ru-RU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en" sz="2400" b="1" dirty="0">
                <a:latin typeface="Inter" panose="02000503000000020004" pitchFamily="2" charset="0"/>
                <a:ea typeface="Inter" panose="02000503000000020004" pitchFamily="2" charset="0"/>
              </a:rPr>
              <a:t>Base grey</a:t>
            </a: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Используется как основной фоновый </a:t>
            </a:r>
            <a:b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и акцентный цвет Центрального 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en-US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университета в коммуникациях</a:t>
            </a:r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A9E02F5E-ADDD-1B16-4EB0-3DA95BF4B1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50757" y="7676303"/>
            <a:ext cx="2669017" cy="4834785"/>
          </a:xfrm>
          <a:prstGeom prst="roundRect">
            <a:avLst>
              <a:gd name="adj" fmla="val 3444"/>
            </a:avLst>
          </a:prstGeom>
          <a:ln w="12700">
            <a:solidFill>
              <a:schemeClr val="tx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1E9CEC5-F5CD-1803-D862-852E324C7F9C}"/>
              </a:ext>
            </a:extLst>
          </p:cNvPr>
          <p:cNvSpPr txBox="1"/>
          <p:nvPr userDrawn="1"/>
        </p:nvSpPr>
        <p:spPr>
          <a:xfrm>
            <a:off x="1219352" y="7652395"/>
            <a:ext cx="3235417" cy="111402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ru-RU" sz="2000" dirty="0">
                <a:latin typeface="Inter" panose="02000503000000020004" pitchFamily="2" charset="0"/>
                <a:ea typeface="Inter" panose="02000503000000020004" pitchFamily="2" charset="0"/>
              </a:rPr>
              <a:t>Фирменная палитра </a:t>
            </a:r>
            <a:br>
              <a:rPr lang="ru-RU" sz="20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sz="2000" dirty="0">
                <a:latin typeface="Inter" panose="02000503000000020004" pitchFamily="2" charset="0"/>
                <a:ea typeface="Inter" panose="02000503000000020004" pitchFamily="2" charset="0"/>
              </a:rPr>
              <a:t>закреплена в данном </a:t>
            </a:r>
            <a:br>
              <a:rPr lang="ru-RU" sz="20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sz="2000" dirty="0">
                <a:latin typeface="Inter" panose="02000503000000020004" pitchFamily="2" charset="0"/>
                <a:ea typeface="Inter" panose="02000503000000020004" pitchFamily="2" charset="0"/>
              </a:rPr>
              <a:t>шаблоне презентаций</a:t>
            </a:r>
          </a:p>
        </p:txBody>
      </p:sp>
      <p:sp>
        <p:nvSpPr>
          <p:cNvPr id="60" name="Shape 3">
            <a:extLst>
              <a:ext uri="{FF2B5EF4-FFF2-40B4-BE49-F238E27FC236}">
                <a16:creationId xmlns:a16="http://schemas.microsoft.com/office/drawing/2014/main" id="{4C033B4F-8CA8-54FC-C729-5ABDABFF8951}"/>
              </a:ext>
            </a:extLst>
          </p:cNvPr>
          <p:cNvSpPr/>
          <p:nvPr userDrawn="1"/>
        </p:nvSpPr>
        <p:spPr>
          <a:xfrm>
            <a:off x="8319540" y="1337597"/>
            <a:ext cx="14340092" cy="762000"/>
          </a:xfrm>
          <a:prstGeom prst="rect">
            <a:avLst/>
          </a:prstGeom>
          <a:noFill/>
          <a:ln/>
        </p:spPr>
      </p:sp>
      <p:sp>
        <p:nvSpPr>
          <p:cNvPr id="61" name="Text 5">
            <a:extLst>
              <a:ext uri="{FF2B5EF4-FFF2-40B4-BE49-F238E27FC236}">
                <a16:creationId xmlns:a16="http://schemas.microsoft.com/office/drawing/2014/main" id="{D66C9105-7606-4A1E-1476-47B695D815B6}"/>
              </a:ext>
            </a:extLst>
          </p:cNvPr>
          <p:cNvSpPr/>
          <p:nvPr userDrawn="1"/>
        </p:nvSpPr>
        <p:spPr>
          <a:xfrm>
            <a:off x="8319540" y="1520477"/>
            <a:ext cx="3810476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40"/>
              </a:lnSpc>
              <a:buNone/>
            </a:pPr>
            <a:r>
              <a:rPr lang="en-US" sz="2400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Base Black</a:t>
            </a: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2" name="Text 6">
            <a:extLst>
              <a:ext uri="{FF2B5EF4-FFF2-40B4-BE49-F238E27FC236}">
                <a16:creationId xmlns:a16="http://schemas.microsoft.com/office/drawing/2014/main" id="{F4AB5B83-D9EC-9CA6-F6F7-3FEAB2ACBB3C}"/>
              </a:ext>
            </a:extLst>
          </p:cNvPr>
          <p:cNvSpPr/>
          <p:nvPr userDrawn="1"/>
        </p:nvSpPr>
        <p:spPr>
          <a:xfrm>
            <a:off x="8319540" y="2028477"/>
            <a:ext cx="3785073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80"/>
              </a:lnSpc>
              <a:buNone/>
            </a:pPr>
            <a:r>
              <a:rPr lang="en-US" sz="1800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#141414</a:t>
            </a:r>
            <a:endParaRPr lang="en-US" sz="18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3" name="Shape 7">
            <a:extLst>
              <a:ext uri="{FF2B5EF4-FFF2-40B4-BE49-F238E27FC236}">
                <a16:creationId xmlns:a16="http://schemas.microsoft.com/office/drawing/2014/main" id="{4849DD85-2F0D-75C2-A06A-7802311A9347}"/>
              </a:ext>
            </a:extLst>
          </p:cNvPr>
          <p:cNvSpPr/>
          <p:nvPr userDrawn="1"/>
        </p:nvSpPr>
        <p:spPr>
          <a:xfrm>
            <a:off x="8319540" y="8436897"/>
            <a:ext cx="14340092" cy="762000"/>
          </a:xfrm>
          <a:prstGeom prst="rect">
            <a:avLst/>
          </a:prstGeom>
          <a:noFill/>
          <a:ln/>
        </p:spPr>
      </p:sp>
      <p:sp>
        <p:nvSpPr>
          <p:cNvPr id="64" name="Text 9">
            <a:extLst>
              <a:ext uri="{FF2B5EF4-FFF2-40B4-BE49-F238E27FC236}">
                <a16:creationId xmlns:a16="http://schemas.microsoft.com/office/drawing/2014/main" id="{EEF439CE-8D7B-4CDB-75C4-290E25ED7B08}"/>
              </a:ext>
            </a:extLst>
          </p:cNvPr>
          <p:cNvSpPr/>
          <p:nvPr userDrawn="1"/>
        </p:nvSpPr>
        <p:spPr>
          <a:xfrm>
            <a:off x="8319540" y="8436897"/>
            <a:ext cx="3810476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40"/>
              </a:lnSpc>
              <a:buNone/>
            </a:pP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Base Grey</a:t>
            </a: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5" name="Text 10">
            <a:extLst>
              <a:ext uri="{FF2B5EF4-FFF2-40B4-BE49-F238E27FC236}">
                <a16:creationId xmlns:a16="http://schemas.microsoft.com/office/drawing/2014/main" id="{7F8BDF21-17CE-844E-19AB-4347101921E9}"/>
              </a:ext>
            </a:extLst>
          </p:cNvPr>
          <p:cNvSpPr/>
          <p:nvPr userDrawn="1"/>
        </p:nvSpPr>
        <p:spPr>
          <a:xfrm>
            <a:off x="8319540" y="8944897"/>
            <a:ext cx="3785073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80"/>
              </a:lnSpc>
              <a:buNone/>
            </a:pPr>
            <a:r>
              <a:rPr lang="en-US" sz="18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#E6E6E6</a:t>
            </a:r>
            <a:endParaRPr lang="en-US" sz="18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6" name="Text 11">
            <a:extLst>
              <a:ext uri="{FF2B5EF4-FFF2-40B4-BE49-F238E27FC236}">
                <a16:creationId xmlns:a16="http://schemas.microsoft.com/office/drawing/2014/main" id="{799415B0-B48D-6E9A-4273-DEC2F8CBB567}"/>
              </a:ext>
            </a:extLst>
          </p:cNvPr>
          <p:cNvSpPr/>
          <p:nvPr userDrawn="1"/>
        </p:nvSpPr>
        <p:spPr>
          <a:xfrm>
            <a:off x="8010614" y="10926097"/>
            <a:ext cx="766297" cy="32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000000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00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000000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#FFFFFF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7" name="Text 12">
            <a:extLst>
              <a:ext uri="{FF2B5EF4-FFF2-40B4-BE49-F238E27FC236}">
                <a16:creationId xmlns:a16="http://schemas.microsoft.com/office/drawing/2014/main" id="{0930F3AA-7064-D54A-DAD1-BAE841EC47BC}"/>
              </a:ext>
            </a:extLst>
          </p:cNvPr>
          <p:cNvSpPr/>
          <p:nvPr userDrawn="1"/>
        </p:nvSpPr>
        <p:spPr>
          <a:xfrm>
            <a:off x="9211400" y="10926097"/>
            <a:ext cx="550402" cy="32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000000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50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000000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#F6F6F6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8" name="Text 13">
            <a:extLst>
              <a:ext uri="{FF2B5EF4-FFF2-40B4-BE49-F238E27FC236}">
                <a16:creationId xmlns:a16="http://schemas.microsoft.com/office/drawing/2014/main" id="{17A4C841-0337-79E9-1EDB-3DCD790F5A6B}"/>
              </a:ext>
            </a:extLst>
          </p:cNvPr>
          <p:cNvSpPr/>
          <p:nvPr userDrawn="1"/>
        </p:nvSpPr>
        <p:spPr>
          <a:xfrm>
            <a:off x="10412186" y="10926097"/>
            <a:ext cx="588507" cy="1439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000000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100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000000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#E6E6E6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000000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000000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000000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000000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000000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000000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000000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base  grey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9" name="Text 14">
            <a:extLst>
              <a:ext uri="{FF2B5EF4-FFF2-40B4-BE49-F238E27FC236}">
                <a16:creationId xmlns:a16="http://schemas.microsoft.com/office/drawing/2014/main" id="{157B0A9A-81B2-1F95-A570-AED2B9481996}"/>
              </a:ext>
            </a:extLst>
          </p:cNvPr>
          <p:cNvSpPr/>
          <p:nvPr userDrawn="1"/>
        </p:nvSpPr>
        <p:spPr>
          <a:xfrm>
            <a:off x="11612973" y="10926097"/>
            <a:ext cx="667419" cy="32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000000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200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000000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#D1D1D1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0" name="Text 15">
            <a:extLst>
              <a:ext uri="{FF2B5EF4-FFF2-40B4-BE49-F238E27FC236}">
                <a16:creationId xmlns:a16="http://schemas.microsoft.com/office/drawing/2014/main" id="{61ACBCB8-125A-0EC7-F48A-04A62F441D59}"/>
              </a:ext>
            </a:extLst>
          </p:cNvPr>
          <p:cNvSpPr/>
          <p:nvPr userDrawn="1"/>
        </p:nvSpPr>
        <p:spPr>
          <a:xfrm>
            <a:off x="12813758" y="10926097"/>
            <a:ext cx="613910" cy="32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000000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300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000000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#B0B0B0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1" name="Text 16">
            <a:extLst>
              <a:ext uri="{FF2B5EF4-FFF2-40B4-BE49-F238E27FC236}">
                <a16:creationId xmlns:a16="http://schemas.microsoft.com/office/drawing/2014/main" id="{19F75A23-7E92-AC4A-718F-71E0376475F7}"/>
              </a:ext>
            </a:extLst>
          </p:cNvPr>
          <p:cNvSpPr/>
          <p:nvPr userDrawn="1"/>
        </p:nvSpPr>
        <p:spPr>
          <a:xfrm>
            <a:off x="14014544" y="10926097"/>
            <a:ext cx="563104" cy="32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400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#888888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2" name="Text 17">
            <a:extLst>
              <a:ext uri="{FF2B5EF4-FFF2-40B4-BE49-F238E27FC236}">
                <a16:creationId xmlns:a16="http://schemas.microsoft.com/office/drawing/2014/main" id="{912C7003-3059-7808-C7C6-C2550061EF79}"/>
              </a:ext>
            </a:extLst>
          </p:cNvPr>
          <p:cNvSpPr/>
          <p:nvPr userDrawn="1"/>
        </p:nvSpPr>
        <p:spPr>
          <a:xfrm>
            <a:off x="15215331" y="10926097"/>
            <a:ext cx="613910" cy="32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500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#6D6D6D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3" name="Text 18">
            <a:extLst>
              <a:ext uri="{FF2B5EF4-FFF2-40B4-BE49-F238E27FC236}">
                <a16:creationId xmlns:a16="http://schemas.microsoft.com/office/drawing/2014/main" id="{1C35BB7E-D1E7-749E-D2B5-B91DBAA2C682}"/>
              </a:ext>
            </a:extLst>
          </p:cNvPr>
          <p:cNvSpPr/>
          <p:nvPr userDrawn="1"/>
        </p:nvSpPr>
        <p:spPr>
          <a:xfrm>
            <a:off x="16416117" y="10926097"/>
            <a:ext cx="601208" cy="32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600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#5D5D5D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4" name="Text 19">
            <a:extLst>
              <a:ext uri="{FF2B5EF4-FFF2-40B4-BE49-F238E27FC236}">
                <a16:creationId xmlns:a16="http://schemas.microsoft.com/office/drawing/2014/main" id="{DCD39064-7348-0F4A-407A-D368458E5A0D}"/>
              </a:ext>
            </a:extLst>
          </p:cNvPr>
          <p:cNvSpPr/>
          <p:nvPr userDrawn="1"/>
        </p:nvSpPr>
        <p:spPr>
          <a:xfrm>
            <a:off x="17616902" y="10926097"/>
            <a:ext cx="550402" cy="32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700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#4F4F4F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5" name="Text 20">
            <a:extLst>
              <a:ext uri="{FF2B5EF4-FFF2-40B4-BE49-F238E27FC236}">
                <a16:creationId xmlns:a16="http://schemas.microsoft.com/office/drawing/2014/main" id="{35FD483D-21F3-47A3-5696-ED700584EC3E}"/>
              </a:ext>
            </a:extLst>
          </p:cNvPr>
          <p:cNvSpPr/>
          <p:nvPr userDrawn="1"/>
        </p:nvSpPr>
        <p:spPr>
          <a:xfrm>
            <a:off x="18817688" y="10926097"/>
            <a:ext cx="563104" cy="32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800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#454545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6" name="Text 21">
            <a:extLst>
              <a:ext uri="{FF2B5EF4-FFF2-40B4-BE49-F238E27FC236}">
                <a16:creationId xmlns:a16="http://schemas.microsoft.com/office/drawing/2014/main" id="{04199C57-20DA-72A4-6AAC-46547D8719F8}"/>
              </a:ext>
            </a:extLst>
          </p:cNvPr>
          <p:cNvSpPr/>
          <p:nvPr userDrawn="1"/>
        </p:nvSpPr>
        <p:spPr>
          <a:xfrm>
            <a:off x="20018474" y="10926097"/>
            <a:ext cx="613910" cy="32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900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#3D3D3D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7" name="Text 22">
            <a:extLst>
              <a:ext uri="{FF2B5EF4-FFF2-40B4-BE49-F238E27FC236}">
                <a16:creationId xmlns:a16="http://schemas.microsoft.com/office/drawing/2014/main" id="{C184D4A4-3742-9551-81A5-3B7748072E37}"/>
              </a:ext>
            </a:extLst>
          </p:cNvPr>
          <p:cNvSpPr/>
          <p:nvPr userDrawn="1"/>
        </p:nvSpPr>
        <p:spPr>
          <a:xfrm>
            <a:off x="21219259" y="10926097"/>
            <a:ext cx="512297" cy="1439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950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#141414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base  black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8" name="Text 23">
            <a:extLst>
              <a:ext uri="{FF2B5EF4-FFF2-40B4-BE49-F238E27FC236}">
                <a16:creationId xmlns:a16="http://schemas.microsoft.com/office/drawing/2014/main" id="{49675659-5A3E-4659-F0A3-E0FB2D9621AB}"/>
              </a:ext>
            </a:extLst>
          </p:cNvPr>
          <p:cNvSpPr/>
          <p:nvPr userDrawn="1"/>
        </p:nvSpPr>
        <p:spPr>
          <a:xfrm>
            <a:off x="22420045" y="10926097"/>
            <a:ext cx="626612" cy="32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1000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#000000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79" name="Image 44" descr=" ">
            <a:extLst>
              <a:ext uri="{FF2B5EF4-FFF2-40B4-BE49-F238E27FC236}">
                <a16:creationId xmlns:a16="http://schemas.microsoft.com/office/drawing/2014/main" id="{58EEAFF5-3026-BAB4-025F-B1A96ACBC20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19352" y="12168188"/>
            <a:ext cx="965321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679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R-код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C9DA149A-A06E-D4A2-DACA-54A76E7E62D1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19352" y="12168188"/>
            <a:ext cx="965321" cy="635000"/>
          </a:xfrm>
          <a:prstGeom prst="rect">
            <a:avLst/>
          </a:prstGeom>
        </p:spPr>
      </p:pic>
      <p:sp>
        <p:nvSpPr>
          <p:cNvPr id="138" name="Text 0">
            <a:extLst>
              <a:ext uri="{FF2B5EF4-FFF2-40B4-BE49-F238E27FC236}">
                <a16:creationId xmlns:a16="http://schemas.microsoft.com/office/drawing/2014/main" id="{8499CF6C-A6D0-BBA3-060A-3231F0A9C1F6}"/>
              </a:ext>
            </a:extLst>
          </p:cNvPr>
          <p:cNvSpPr/>
          <p:nvPr userDrawn="1"/>
        </p:nvSpPr>
        <p:spPr>
          <a:xfrm>
            <a:off x="1219352" y="817780"/>
            <a:ext cx="7159162" cy="32701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8500"/>
              </a:lnSpc>
              <a:spcBef>
                <a:spcPct val="0"/>
              </a:spcBef>
            </a:pPr>
            <a:r>
              <a: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Дополни-</a:t>
            </a:r>
            <a:br>
              <a: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тельная</a:t>
            </a:r>
            <a:r>
              <a:rPr lang="ru-RU" sz="75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lang="ru-RU" sz="75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lang="ru-RU" sz="75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палитра</a:t>
            </a:r>
            <a:endParaRPr lang="en-US" sz="75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A5773A8-6818-3733-CF0B-E8C23FC717FD}"/>
              </a:ext>
            </a:extLst>
          </p:cNvPr>
          <p:cNvSpPr txBox="1"/>
          <p:nvPr userDrawn="1"/>
        </p:nvSpPr>
        <p:spPr>
          <a:xfrm>
            <a:off x="1219352" y="4798716"/>
            <a:ext cx="6401376" cy="681321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Количество дополнительных цветов, которые могут применяться на макете зависит от уровня яркости данного макета</a:t>
            </a:r>
            <a:endParaRPr lang="ru-RU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ru-RU" sz="200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Для учебных презентаций рекомендуется использовать первый уровень яркости –  </a:t>
            </a:r>
            <a:br>
              <a:rPr lang="ru-RU" sz="200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sz="200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1-2 </a:t>
            </a:r>
            <a:r>
              <a:rPr lang="ru-RU" sz="200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доп</a:t>
            </a:r>
            <a:r>
              <a:rPr lang="ru-RU" sz="200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цвета</a:t>
            </a:r>
          </a:p>
          <a:p>
            <a:pPr>
              <a:spcAft>
                <a:spcPts val="1800"/>
              </a:spcAft>
            </a:pPr>
            <a:r>
              <a:rPr lang="ru-RU" sz="200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В презентациях для выступлений рекомендуется использовать второй уровень яркости – </a:t>
            </a:r>
            <a:br>
              <a:rPr lang="ru-RU" sz="200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sz="200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2-3 </a:t>
            </a:r>
            <a:r>
              <a:rPr lang="ru-RU" sz="200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доп</a:t>
            </a:r>
            <a:r>
              <a:rPr lang="ru-RU" sz="200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цвета</a:t>
            </a:r>
            <a:endParaRPr lang="ru-RU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spcAft>
                <a:spcPts val="2400"/>
              </a:spcAft>
              <a:buNone/>
            </a:pPr>
            <a:r>
              <a:rPr lang="ru-RU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Все дополнительные цвета используются </a:t>
            </a:r>
            <a:br>
              <a:rPr lang="ru-RU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 равной степени как акцидентные. </a:t>
            </a:r>
            <a:endParaRPr lang="en-US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Обратите внимание на то, какого цвета текст </a:t>
            </a:r>
            <a:br>
              <a:rPr lang="ru-RU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 цветных плашках, — это рекомендации по цвету текста и логотипов, которые вы захотите разместить на этом фоне.</a:t>
            </a:r>
          </a:p>
        </p:txBody>
      </p:sp>
      <p:sp>
        <p:nvSpPr>
          <p:cNvPr id="140" name="Shape 3">
            <a:extLst>
              <a:ext uri="{FF2B5EF4-FFF2-40B4-BE49-F238E27FC236}">
                <a16:creationId xmlns:a16="http://schemas.microsoft.com/office/drawing/2014/main" id="{4E468299-3196-C3CE-30D9-55F3A095ECC0}"/>
              </a:ext>
            </a:extLst>
          </p:cNvPr>
          <p:cNvSpPr/>
          <p:nvPr userDrawn="1"/>
        </p:nvSpPr>
        <p:spPr>
          <a:xfrm>
            <a:off x="9409631" y="1219200"/>
            <a:ext cx="13794642" cy="2066576"/>
          </a:xfrm>
          <a:prstGeom prst="rect">
            <a:avLst/>
          </a:prstGeom>
          <a:noFill/>
          <a:ln/>
        </p:spPr>
        <p:txBody>
          <a:bodyPr/>
          <a:lstStyle/>
          <a:p>
            <a:endParaRPr lang="ru-RU"/>
          </a:p>
        </p:txBody>
      </p:sp>
      <p:sp>
        <p:nvSpPr>
          <p:cNvPr id="141" name="Shape 4">
            <a:extLst>
              <a:ext uri="{FF2B5EF4-FFF2-40B4-BE49-F238E27FC236}">
                <a16:creationId xmlns:a16="http://schemas.microsoft.com/office/drawing/2014/main" id="{36C21C83-1645-C040-FC62-30F1ABF7350C}"/>
              </a:ext>
            </a:extLst>
          </p:cNvPr>
          <p:cNvSpPr/>
          <p:nvPr userDrawn="1"/>
        </p:nvSpPr>
        <p:spPr>
          <a:xfrm>
            <a:off x="9409631" y="1219200"/>
            <a:ext cx="13794642" cy="1322609"/>
          </a:xfrm>
          <a:prstGeom prst="roundRect">
            <a:avLst>
              <a:gd name="adj" fmla="val 8988"/>
            </a:avLst>
          </a:prstGeom>
          <a:solidFill>
            <a:srgbClr val="FFDD2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2" name="Shape 5">
            <a:extLst>
              <a:ext uri="{FF2B5EF4-FFF2-40B4-BE49-F238E27FC236}">
                <a16:creationId xmlns:a16="http://schemas.microsoft.com/office/drawing/2014/main" id="{57B3CF3B-951A-145D-C161-A809810D33CD}"/>
              </a:ext>
            </a:extLst>
          </p:cNvPr>
          <p:cNvSpPr/>
          <p:nvPr userDrawn="1"/>
        </p:nvSpPr>
        <p:spPr>
          <a:xfrm>
            <a:off x="9622222" y="1431762"/>
            <a:ext cx="13369466" cy="897484"/>
          </a:xfrm>
          <a:prstGeom prst="rect">
            <a:avLst/>
          </a:prstGeom>
          <a:noFill/>
          <a:ln/>
        </p:spPr>
        <p:txBody>
          <a:bodyPr/>
          <a:lstStyle/>
          <a:p>
            <a:endParaRPr lang="ru-RU"/>
          </a:p>
        </p:txBody>
      </p:sp>
      <p:sp>
        <p:nvSpPr>
          <p:cNvPr id="143" name="Text 7">
            <a:extLst>
              <a:ext uri="{FF2B5EF4-FFF2-40B4-BE49-F238E27FC236}">
                <a16:creationId xmlns:a16="http://schemas.microsoft.com/office/drawing/2014/main" id="{45AD2844-78E0-CB5B-5A80-185CDAAC1EE6}"/>
              </a:ext>
            </a:extLst>
          </p:cNvPr>
          <p:cNvSpPr/>
          <p:nvPr userDrawn="1"/>
        </p:nvSpPr>
        <p:spPr>
          <a:xfrm>
            <a:off x="9622222" y="1431762"/>
            <a:ext cx="3543144" cy="41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5"/>
              </a:lnSpc>
              <a:buNone/>
            </a:pPr>
            <a:r>
              <a:rPr lang="en-US" sz="2232" b="1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Optimistic T-Yellow</a:t>
            </a:r>
            <a:endParaRPr lang="en-US" sz="2232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44" name="Text 9">
            <a:extLst>
              <a:ext uri="{FF2B5EF4-FFF2-40B4-BE49-F238E27FC236}">
                <a16:creationId xmlns:a16="http://schemas.microsoft.com/office/drawing/2014/main" id="{D1278A47-4A4E-8859-C290-72EE8051364A}"/>
              </a:ext>
            </a:extLst>
          </p:cNvPr>
          <p:cNvSpPr/>
          <p:nvPr userDrawn="1"/>
        </p:nvSpPr>
        <p:spPr>
          <a:xfrm>
            <a:off x="9622222" y="1867352"/>
            <a:ext cx="3511650" cy="266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37"/>
              </a:lnSpc>
              <a:buNone/>
            </a:pPr>
            <a:r>
              <a:rPr lang="en-US" sz="1488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#FFDD2D</a:t>
            </a:r>
            <a:endParaRPr lang="en-US" sz="1488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45" name="Text 10">
            <a:extLst>
              <a:ext uri="{FF2B5EF4-FFF2-40B4-BE49-F238E27FC236}">
                <a16:creationId xmlns:a16="http://schemas.microsoft.com/office/drawing/2014/main" id="{EE57B2B2-27CD-BE72-A274-5FDE96DC577B}"/>
              </a:ext>
            </a:extLst>
          </p:cNvPr>
          <p:cNvSpPr/>
          <p:nvPr userDrawn="1"/>
        </p:nvSpPr>
        <p:spPr>
          <a:xfrm>
            <a:off x="9622221" y="2117788"/>
            <a:ext cx="1534589" cy="266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37"/>
              </a:lnSpc>
              <a:buNone/>
            </a:pPr>
            <a:r>
              <a:rPr lang="en-US" sz="1488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RGB: 255 221 45 </a:t>
            </a:r>
            <a:endParaRPr lang="en-US" sz="1488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46" name="Shape 34">
            <a:extLst>
              <a:ext uri="{FF2B5EF4-FFF2-40B4-BE49-F238E27FC236}">
                <a16:creationId xmlns:a16="http://schemas.microsoft.com/office/drawing/2014/main" id="{272E9083-8598-AAE8-3120-A41FA5A29CA4}"/>
              </a:ext>
            </a:extLst>
          </p:cNvPr>
          <p:cNvSpPr/>
          <p:nvPr userDrawn="1"/>
        </p:nvSpPr>
        <p:spPr>
          <a:xfrm>
            <a:off x="9409631" y="3521956"/>
            <a:ext cx="6779216" cy="2066576"/>
          </a:xfrm>
          <a:prstGeom prst="roundRect">
            <a:avLst>
              <a:gd name="adj" fmla="val 5752"/>
            </a:avLst>
          </a:prstGeom>
          <a:noFill/>
          <a:ln/>
        </p:spPr>
        <p:txBody>
          <a:bodyPr/>
          <a:lstStyle/>
          <a:p>
            <a:endParaRPr lang="ru-RU"/>
          </a:p>
        </p:txBody>
      </p:sp>
      <p:sp>
        <p:nvSpPr>
          <p:cNvPr id="147" name="Shape 35">
            <a:extLst>
              <a:ext uri="{FF2B5EF4-FFF2-40B4-BE49-F238E27FC236}">
                <a16:creationId xmlns:a16="http://schemas.microsoft.com/office/drawing/2014/main" id="{6C645A34-F604-3040-9A4E-CBA66842992B}"/>
              </a:ext>
            </a:extLst>
          </p:cNvPr>
          <p:cNvSpPr/>
          <p:nvPr userDrawn="1"/>
        </p:nvSpPr>
        <p:spPr>
          <a:xfrm>
            <a:off x="9409631" y="3521956"/>
            <a:ext cx="6779216" cy="1322609"/>
          </a:xfrm>
          <a:prstGeom prst="roundRect">
            <a:avLst>
              <a:gd name="adj" fmla="val 8988"/>
            </a:avLst>
          </a:prstGeom>
          <a:solidFill>
            <a:schemeClr val="accent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8" name="Text 37">
            <a:extLst>
              <a:ext uri="{FF2B5EF4-FFF2-40B4-BE49-F238E27FC236}">
                <a16:creationId xmlns:a16="http://schemas.microsoft.com/office/drawing/2014/main" id="{17A0EB89-F051-0147-6BFA-D91A559157ED}"/>
              </a:ext>
            </a:extLst>
          </p:cNvPr>
          <p:cNvSpPr/>
          <p:nvPr userDrawn="1"/>
        </p:nvSpPr>
        <p:spPr>
          <a:xfrm>
            <a:off x="9645841" y="3734518"/>
            <a:ext cx="1656779" cy="41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5"/>
              </a:lnSpc>
              <a:buNone/>
            </a:pPr>
            <a:r>
              <a:rPr lang="en-US" sz="2232" b="1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Expert Blue</a:t>
            </a:r>
            <a:endParaRPr lang="en-US" sz="2232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49" name="Text 39">
            <a:extLst>
              <a:ext uri="{FF2B5EF4-FFF2-40B4-BE49-F238E27FC236}">
                <a16:creationId xmlns:a16="http://schemas.microsoft.com/office/drawing/2014/main" id="{F54AD73A-8C9D-DAB0-AB30-2A797934AAD4}"/>
              </a:ext>
            </a:extLst>
          </p:cNvPr>
          <p:cNvSpPr/>
          <p:nvPr userDrawn="1"/>
        </p:nvSpPr>
        <p:spPr>
          <a:xfrm>
            <a:off x="9645841" y="4170108"/>
            <a:ext cx="812383" cy="266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37"/>
              </a:lnSpc>
              <a:buNone/>
            </a:pPr>
            <a:r>
              <a:rPr lang="en-US" sz="1488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#775AFF</a:t>
            </a:r>
            <a:endParaRPr lang="en-US" sz="1488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50" name="Text 40">
            <a:extLst>
              <a:ext uri="{FF2B5EF4-FFF2-40B4-BE49-F238E27FC236}">
                <a16:creationId xmlns:a16="http://schemas.microsoft.com/office/drawing/2014/main" id="{D10228AF-5467-0FC2-42AC-D57C3D95F018}"/>
              </a:ext>
            </a:extLst>
          </p:cNvPr>
          <p:cNvSpPr/>
          <p:nvPr userDrawn="1"/>
        </p:nvSpPr>
        <p:spPr>
          <a:xfrm>
            <a:off x="9645841" y="4420544"/>
            <a:ext cx="1485567" cy="266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37"/>
              </a:lnSpc>
              <a:buNone/>
            </a:pPr>
            <a:r>
              <a:rPr lang="en-US" sz="1488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RGB: 119 90 255 </a:t>
            </a:r>
            <a:endParaRPr lang="en-US" sz="1488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E8192A01-0783-D512-9A57-4694D63CF70C}"/>
              </a:ext>
            </a:extLst>
          </p:cNvPr>
          <p:cNvGrpSpPr/>
          <p:nvPr userDrawn="1"/>
        </p:nvGrpSpPr>
        <p:grpSpPr>
          <a:xfrm>
            <a:off x="9409631" y="4962654"/>
            <a:ext cx="1606226" cy="625877"/>
            <a:chOff x="9409631" y="4962654"/>
            <a:chExt cx="1606226" cy="625877"/>
          </a:xfrm>
        </p:grpSpPr>
        <p:sp>
          <p:nvSpPr>
            <p:cNvPr id="152" name="Shape 42">
              <a:extLst>
                <a:ext uri="{FF2B5EF4-FFF2-40B4-BE49-F238E27FC236}">
                  <a16:creationId xmlns:a16="http://schemas.microsoft.com/office/drawing/2014/main" id="{5F15F365-6ECA-817E-793B-86E9E94AD04F}"/>
                </a:ext>
              </a:extLst>
            </p:cNvPr>
            <p:cNvSpPr/>
            <p:nvPr/>
          </p:nvSpPr>
          <p:spPr>
            <a:xfrm>
              <a:off x="9409631" y="4962654"/>
              <a:ext cx="1606226" cy="625877"/>
            </a:xfrm>
            <a:prstGeom prst="roundRect">
              <a:avLst>
                <a:gd name="adj" fmla="val 18993"/>
              </a:avLst>
            </a:prstGeom>
            <a:solidFill>
              <a:srgbClr val="D5D4FF">
                <a:alpha val="100000"/>
              </a:srgbClr>
            </a:solidFill>
            <a:ln/>
          </p:spPr>
        </p:sp>
        <p:sp>
          <p:nvSpPr>
            <p:cNvPr id="153" name="Text 43">
              <a:extLst>
                <a:ext uri="{FF2B5EF4-FFF2-40B4-BE49-F238E27FC236}">
                  <a16:creationId xmlns:a16="http://schemas.microsoft.com/office/drawing/2014/main" id="{E814DE2D-93BD-C4EF-E8A2-C989E285D978}"/>
                </a:ext>
              </a:extLst>
            </p:cNvPr>
            <p:cNvSpPr/>
            <p:nvPr/>
          </p:nvSpPr>
          <p:spPr>
            <a:xfrm>
              <a:off x="9574978" y="5072393"/>
              <a:ext cx="753703" cy="46150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562"/>
                </a:lnSpc>
                <a:buNone/>
              </a:pPr>
              <a:r>
                <a:rPr lang="en-US" sz="1302" dirty="0">
                  <a:solidFill>
                    <a:srgbClr val="141414">
                      <a:alpha val="100000"/>
                    </a:srgbClr>
                  </a:solidFill>
                  <a:latin typeface="Graphik LC Regular" pitchFamily="34" charset="0"/>
                  <a:ea typeface="Graphik LC Regular" pitchFamily="34" charset="-122"/>
                  <a:cs typeface="Graphik LC Regular" pitchFamily="34" charset="-120"/>
                </a:rPr>
                <a:t>200</a:t>
              </a:r>
              <a:endParaRPr lang="en-US" sz="1302" dirty="0"/>
            </a:p>
            <a:p>
              <a:pPr marL="0" indent="0" algn="l">
                <a:lnSpc>
                  <a:spcPts val="1562"/>
                </a:lnSpc>
                <a:buNone/>
              </a:pPr>
              <a:r>
                <a:rPr lang="en-US" sz="1302" dirty="0">
                  <a:solidFill>
                    <a:srgbClr val="141414">
                      <a:alpha val="100000"/>
                    </a:srgbClr>
                  </a:solidFill>
                  <a:latin typeface="Graphik LC Regular" pitchFamily="34" charset="0"/>
                  <a:ea typeface="Graphik LC Regular" pitchFamily="34" charset="-122"/>
                  <a:cs typeface="Graphik LC Regular" pitchFamily="34" charset="-120"/>
                </a:rPr>
                <a:t>#D5D4FF</a:t>
              </a:r>
              <a:endParaRPr lang="en-US" sz="1302" dirty="0"/>
            </a:p>
          </p:txBody>
        </p:sp>
      </p:grpSp>
      <p:sp>
        <p:nvSpPr>
          <p:cNvPr id="154" name="Shape 44">
            <a:extLst>
              <a:ext uri="{FF2B5EF4-FFF2-40B4-BE49-F238E27FC236}">
                <a16:creationId xmlns:a16="http://schemas.microsoft.com/office/drawing/2014/main" id="{B12CC370-E93C-3D9D-2FAB-B20D491377E6}"/>
              </a:ext>
            </a:extLst>
          </p:cNvPr>
          <p:cNvSpPr/>
          <p:nvPr userDrawn="1"/>
        </p:nvSpPr>
        <p:spPr>
          <a:xfrm>
            <a:off x="11133962" y="4962654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B8B1FF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5" name="Text 45">
            <a:extLst>
              <a:ext uri="{FF2B5EF4-FFF2-40B4-BE49-F238E27FC236}">
                <a16:creationId xmlns:a16="http://schemas.microsoft.com/office/drawing/2014/main" id="{258B8A6C-EAE9-0E15-9213-15E61BC92EE9}"/>
              </a:ext>
            </a:extLst>
          </p:cNvPr>
          <p:cNvSpPr/>
          <p:nvPr userDrawn="1"/>
        </p:nvSpPr>
        <p:spPr>
          <a:xfrm>
            <a:off x="11299309" y="5072393"/>
            <a:ext cx="1079463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300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#B8B1FF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56" name="Shape 46">
            <a:extLst>
              <a:ext uri="{FF2B5EF4-FFF2-40B4-BE49-F238E27FC236}">
                <a16:creationId xmlns:a16="http://schemas.microsoft.com/office/drawing/2014/main" id="{6534DB84-FCE7-4DF6-E25E-9DFDBD8287A7}"/>
              </a:ext>
            </a:extLst>
          </p:cNvPr>
          <p:cNvSpPr/>
          <p:nvPr userDrawn="1"/>
        </p:nvSpPr>
        <p:spPr>
          <a:xfrm>
            <a:off x="12858292" y="4962654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9485FF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7" name="Text 47">
            <a:extLst>
              <a:ext uri="{FF2B5EF4-FFF2-40B4-BE49-F238E27FC236}">
                <a16:creationId xmlns:a16="http://schemas.microsoft.com/office/drawing/2014/main" id="{2F040A5C-0E55-0B2A-43BC-57A4132EFEF9}"/>
              </a:ext>
            </a:extLst>
          </p:cNvPr>
          <p:cNvSpPr/>
          <p:nvPr userDrawn="1"/>
        </p:nvSpPr>
        <p:spPr>
          <a:xfrm>
            <a:off x="13023638" y="5072393"/>
            <a:ext cx="1118475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400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#9485FF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58" name="Shape 48">
            <a:extLst>
              <a:ext uri="{FF2B5EF4-FFF2-40B4-BE49-F238E27FC236}">
                <a16:creationId xmlns:a16="http://schemas.microsoft.com/office/drawing/2014/main" id="{8124F915-5AE9-9D61-4350-07B4C8F304C9}"/>
              </a:ext>
            </a:extLst>
          </p:cNvPr>
          <p:cNvSpPr/>
          <p:nvPr userDrawn="1"/>
        </p:nvSpPr>
        <p:spPr>
          <a:xfrm>
            <a:off x="14582623" y="4962654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775AFF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9" name="Text 49">
            <a:extLst>
              <a:ext uri="{FF2B5EF4-FFF2-40B4-BE49-F238E27FC236}">
                <a16:creationId xmlns:a16="http://schemas.microsoft.com/office/drawing/2014/main" id="{AD17E0A0-0683-2BBB-66D5-E9DE374BDBE3}"/>
              </a:ext>
            </a:extLst>
          </p:cNvPr>
          <p:cNvSpPr/>
          <p:nvPr userDrawn="1"/>
        </p:nvSpPr>
        <p:spPr>
          <a:xfrm>
            <a:off x="14747970" y="5072393"/>
            <a:ext cx="1079463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500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#775AFF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60" name="Shape 50">
            <a:extLst>
              <a:ext uri="{FF2B5EF4-FFF2-40B4-BE49-F238E27FC236}">
                <a16:creationId xmlns:a16="http://schemas.microsoft.com/office/drawing/2014/main" id="{D33AF6A7-2A74-C4D3-B182-C575806A70FA}"/>
              </a:ext>
            </a:extLst>
          </p:cNvPr>
          <p:cNvSpPr/>
          <p:nvPr userDrawn="1"/>
        </p:nvSpPr>
        <p:spPr>
          <a:xfrm>
            <a:off x="16425057" y="3521956"/>
            <a:ext cx="6779216" cy="2066576"/>
          </a:xfrm>
          <a:prstGeom prst="roundRect">
            <a:avLst>
              <a:gd name="adj" fmla="val 5752"/>
            </a:avLst>
          </a:prstGeom>
          <a:noFill/>
          <a:ln/>
        </p:spPr>
        <p:txBody>
          <a:bodyPr/>
          <a:lstStyle/>
          <a:p>
            <a:endParaRPr lang="ru-RU"/>
          </a:p>
        </p:txBody>
      </p:sp>
      <p:sp>
        <p:nvSpPr>
          <p:cNvPr id="161" name="Shape 51">
            <a:extLst>
              <a:ext uri="{FF2B5EF4-FFF2-40B4-BE49-F238E27FC236}">
                <a16:creationId xmlns:a16="http://schemas.microsoft.com/office/drawing/2014/main" id="{D600F7FF-3F01-E795-724B-5A6024BB9518}"/>
              </a:ext>
            </a:extLst>
          </p:cNvPr>
          <p:cNvSpPr/>
          <p:nvPr userDrawn="1"/>
        </p:nvSpPr>
        <p:spPr>
          <a:xfrm>
            <a:off x="16425057" y="3521956"/>
            <a:ext cx="6779216" cy="1322609"/>
          </a:xfrm>
          <a:prstGeom prst="roundRect">
            <a:avLst>
              <a:gd name="adj" fmla="val 8988"/>
            </a:avLst>
          </a:prstGeom>
          <a:solidFill>
            <a:schemeClr val="accent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2" name="Text 53">
            <a:extLst>
              <a:ext uri="{FF2B5EF4-FFF2-40B4-BE49-F238E27FC236}">
                <a16:creationId xmlns:a16="http://schemas.microsoft.com/office/drawing/2014/main" id="{0E21CE95-1B50-B3C3-3C52-0ABD43F7262A}"/>
              </a:ext>
            </a:extLst>
          </p:cNvPr>
          <p:cNvSpPr/>
          <p:nvPr userDrawn="1"/>
        </p:nvSpPr>
        <p:spPr>
          <a:xfrm>
            <a:off x="16661266" y="3758136"/>
            <a:ext cx="2063230" cy="41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5"/>
              </a:lnSpc>
              <a:buNone/>
            </a:pPr>
            <a:r>
              <a:rPr lang="en-US" sz="2232" b="1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Expert Orange</a:t>
            </a:r>
            <a:endParaRPr lang="en-US" sz="2232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63" name="Text 55">
            <a:extLst>
              <a:ext uri="{FF2B5EF4-FFF2-40B4-BE49-F238E27FC236}">
                <a16:creationId xmlns:a16="http://schemas.microsoft.com/office/drawing/2014/main" id="{B0A3EC85-4110-ABF2-9E16-498626855F33}"/>
              </a:ext>
            </a:extLst>
          </p:cNvPr>
          <p:cNvSpPr/>
          <p:nvPr userDrawn="1"/>
        </p:nvSpPr>
        <p:spPr>
          <a:xfrm>
            <a:off x="16661266" y="4193727"/>
            <a:ext cx="850488" cy="266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37"/>
              </a:lnSpc>
              <a:buNone/>
            </a:pPr>
            <a:r>
              <a:rPr lang="en-US" sz="1488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#FF662C</a:t>
            </a:r>
            <a:endParaRPr lang="en-US" sz="1488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64" name="Text 56">
            <a:extLst>
              <a:ext uri="{FF2B5EF4-FFF2-40B4-BE49-F238E27FC236}">
                <a16:creationId xmlns:a16="http://schemas.microsoft.com/office/drawing/2014/main" id="{E2B3283B-8715-3C13-05FA-9F9038A882E5}"/>
              </a:ext>
            </a:extLst>
          </p:cNvPr>
          <p:cNvSpPr/>
          <p:nvPr userDrawn="1"/>
        </p:nvSpPr>
        <p:spPr>
          <a:xfrm>
            <a:off x="16661266" y="4444163"/>
            <a:ext cx="1523672" cy="266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37"/>
              </a:lnSpc>
              <a:buNone/>
            </a:pPr>
            <a:r>
              <a:rPr lang="en-US" sz="1488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RGB: 255 102 44 </a:t>
            </a:r>
            <a:endParaRPr lang="en-US" sz="1488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65" name="Shape 58">
            <a:extLst>
              <a:ext uri="{FF2B5EF4-FFF2-40B4-BE49-F238E27FC236}">
                <a16:creationId xmlns:a16="http://schemas.microsoft.com/office/drawing/2014/main" id="{078821AF-8D90-443F-1C06-BFCA8E8CD60B}"/>
              </a:ext>
            </a:extLst>
          </p:cNvPr>
          <p:cNvSpPr/>
          <p:nvPr userDrawn="1"/>
        </p:nvSpPr>
        <p:spPr>
          <a:xfrm>
            <a:off x="16425057" y="4962655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FFE5D4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6" name="Text 59">
            <a:extLst>
              <a:ext uri="{FF2B5EF4-FFF2-40B4-BE49-F238E27FC236}">
                <a16:creationId xmlns:a16="http://schemas.microsoft.com/office/drawing/2014/main" id="{497864B3-9316-629F-427A-D169C0F8F478}"/>
              </a:ext>
            </a:extLst>
          </p:cNvPr>
          <p:cNvSpPr/>
          <p:nvPr userDrawn="1"/>
        </p:nvSpPr>
        <p:spPr>
          <a:xfrm>
            <a:off x="16590403" y="5072394"/>
            <a:ext cx="1118475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100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#FFE5D4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67" name="Shape 60">
            <a:extLst>
              <a:ext uri="{FF2B5EF4-FFF2-40B4-BE49-F238E27FC236}">
                <a16:creationId xmlns:a16="http://schemas.microsoft.com/office/drawing/2014/main" id="{B0BFA316-AEF9-8674-A55E-2EBAC78F4213}"/>
              </a:ext>
            </a:extLst>
          </p:cNvPr>
          <p:cNvSpPr/>
          <p:nvPr userDrawn="1"/>
        </p:nvSpPr>
        <p:spPr>
          <a:xfrm>
            <a:off x="18149387" y="4962655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FFC8A8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8" name="Text 61">
            <a:extLst>
              <a:ext uri="{FF2B5EF4-FFF2-40B4-BE49-F238E27FC236}">
                <a16:creationId xmlns:a16="http://schemas.microsoft.com/office/drawing/2014/main" id="{46DE0516-D334-57B6-2DAB-F6B6FD55BBE8}"/>
              </a:ext>
            </a:extLst>
          </p:cNvPr>
          <p:cNvSpPr/>
          <p:nvPr userDrawn="1"/>
        </p:nvSpPr>
        <p:spPr>
          <a:xfrm>
            <a:off x="18314734" y="5072394"/>
            <a:ext cx="1157488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200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#FFC8A8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69" name="Shape 62">
            <a:extLst>
              <a:ext uri="{FF2B5EF4-FFF2-40B4-BE49-F238E27FC236}">
                <a16:creationId xmlns:a16="http://schemas.microsoft.com/office/drawing/2014/main" id="{2E98B7CC-A736-51BB-9924-B93DD9666862}"/>
              </a:ext>
            </a:extLst>
          </p:cNvPr>
          <p:cNvSpPr/>
          <p:nvPr userDrawn="1"/>
        </p:nvSpPr>
        <p:spPr>
          <a:xfrm>
            <a:off x="19873718" y="4962655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FFA171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0" name="Text 63">
            <a:extLst>
              <a:ext uri="{FF2B5EF4-FFF2-40B4-BE49-F238E27FC236}">
                <a16:creationId xmlns:a16="http://schemas.microsoft.com/office/drawing/2014/main" id="{942F762B-2B5A-4219-D776-7C44F0C42ADB}"/>
              </a:ext>
            </a:extLst>
          </p:cNvPr>
          <p:cNvSpPr/>
          <p:nvPr userDrawn="1"/>
        </p:nvSpPr>
        <p:spPr>
          <a:xfrm>
            <a:off x="20039064" y="5072394"/>
            <a:ext cx="1001437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300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#FFA171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71" name="Shape 64">
            <a:extLst>
              <a:ext uri="{FF2B5EF4-FFF2-40B4-BE49-F238E27FC236}">
                <a16:creationId xmlns:a16="http://schemas.microsoft.com/office/drawing/2014/main" id="{C83F78C5-8320-1AA4-19D5-7E683A1D9475}"/>
              </a:ext>
            </a:extLst>
          </p:cNvPr>
          <p:cNvSpPr/>
          <p:nvPr userDrawn="1"/>
        </p:nvSpPr>
        <p:spPr>
          <a:xfrm>
            <a:off x="21598048" y="4962655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FF662C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2" name="Text 65">
            <a:extLst>
              <a:ext uri="{FF2B5EF4-FFF2-40B4-BE49-F238E27FC236}">
                <a16:creationId xmlns:a16="http://schemas.microsoft.com/office/drawing/2014/main" id="{B395E2A2-5E2C-CC43-44F3-108176CB95C4}"/>
              </a:ext>
            </a:extLst>
          </p:cNvPr>
          <p:cNvSpPr/>
          <p:nvPr userDrawn="1"/>
        </p:nvSpPr>
        <p:spPr>
          <a:xfrm>
            <a:off x="21763395" y="5072394"/>
            <a:ext cx="1137981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400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E6E6E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#FF662C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73" name="Shape 82">
            <a:extLst>
              <a:ext uri="{FF2B5EF4-FFF2-40B4-BE49-F238E27FC236}">
                <a16:creationId xmlns:a16="http://schemas.microsoft.com/office/drawing/2014/main" id="{4C87310B-128D-DAF0-73D4-F8ADC6EB6D46}"/>
              </a:ext>
            </a:extLst>
          </p:cNvPr>
          <p:cNvSpPr/>
          <p:nvPr userDrawn="1"/>
        </p:nvSpPr>
        <p:spPr>
          <a:xfrm>
            <a:off x="9409632" y="5824712"/>
            <a:ext cx="6779216" cy="2066576"/>
          </a:xfrm>
          <a:prstGeom prst="roundRect">
            <a:avLst>
              <a:gd name="adj" fmla="val 5752"/>
            </a:avLst>
          </a:prstGeom>
          <a:noFill/>
          <a:ln/>
        </p:spPr>
        <p:txBody>
          <a:bodyPr/>
          <a:lstStyle/>
          <a:p>
            <a:endParaRPr lang="ru-RU"/>
          </a:p>
        </p:txBody>
      </p:sp>
      <p:sp>
        <p:nvSpPr>
          <p:cNvPr id="174" name="Shape 83">
            <a:extLst>
              <a:ext uri="{FF2B5EF4-FFF2-40B4-BE49-F238E27FC236}">
                <a16:creationId xmlns:a16="http://schemas.microsoft.com/office/drawing/2014/main" id="{6F49021E-5A72-F8B4-642F-7151E4B035F1}"/>
              </a:ext>
            </a:extLst>
          </p:cNvPr>
          <p:cNvSpPr/>
          <p:nvPr userDrawn="1"/>
        </p:nvSpPr>
        <p:spPr>
          <a:xfrm>
            <a:off x="9409632" y="5824712"/>
            <a:ext cx="6779216" cy="1322609"/>
          </a:xfrm>
          <a:prstGeom prst="roundRect">
            <a:avLst>
              <a:gd name="adj" fmla="val 8988"/>
            </a:avLst>
          </a:prstGeom>
          <a:solidFill>
            <a:schemeClr val="accent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5" name="Text 85">
            <a:extLst>
              <a:ext uri="{FF2B5EF4-FFF2-40B4-BE49-F238E27FC236}">
                <a16:creationId xmlns:a16="http://schemas.microsoft.com/office/drawing/2014/main" id="{BAFA8BAF-F7EA-826E-A7C3-D1A0B70B76FE}"/>
              </a:ext>
            </a:extLst>
          </p:cNvPr>
          <p:cNvSpPr/>
          <p:nvPr userDrawn="1"/>
        </p:nvSpPr>
        <p:spPr>
          <a:xfrm>
            <a:off x="9645841" y="6037274"/>
            <a:ext cx="2672906" cy="41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5"/>
              </a:lnSpc>
              <a:buNone/>
            </a:pPr>
            <a:r>
              <a:rPr lang="en-US" sz="2232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Education Green</a:t>
            </a:r>
            <a:endParaRPr lang="en-US" sz="2232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76" name="Text 87">
            <a:extLst>
              <a:ext uri="{FF2B5EF4-FFF2-40B4-BE49-F238E27FC236}">
                <a16:creationId xmlns:a16="http://schemas.microsoft.com/office/drawing/2014/main" id="{D3B079E4-3696-CC5B-C494-111113FE69E5}"/>
              </a:ext>
            </a:extLst>
          </p:cNvPr>
          <p:cNvSpPr/>
          <p:nvPr userDrawn="1"/>
        </p:nvSpPr>
        <p:spPr>
          <a:xfrm>
            <a:off x="9645841" y="6472864"/>
            <a:ext cx="875891" cy="266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37"/>
              </a:lnSpc>
              <a:buNone/>
            </a:pPr>
            <a:r>
              <a:rPr lang="en-US" sz="1488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#00A651</a:t>
            </a:r>
            <a:endParaRPr lang="en-US" sz="1488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77" name="Text 88">
            <a:extLst>
              <a:ext uri="{FF2B5EF4-FFF2-40B4-BE49-F238E27FC236}">
                <a16:creationId xmlns:a16="http://schemas.microsoft.com/office/drawing/2014/main" id="{C3CDD42F-E97C-CF60-F41E-557DF9CC7EF9}"/>
              </a:ext>
            </a:extLst>
          </p:cNvPr>
          <p:cNvSpPr/>
          <p:nvPr userDrawn="1"/>
        </p:nvSpPr>
        <p:spPr>
          <a:xfrm>
            <a:off x="9645841" y="6723301"/>
            <a:ext cx="1485567" cy="266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37"/>
              </a:lnSpc>
              <a:buNone/>
            </a:pPr>
            <a:r>
              <a:rPr lang="en-US" sz="1488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RGB: 0 166 81 </a:t>
            </a:r>
            <a:endParaRPr lang="en-US" sz="1488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78" name="Shape 90">
            <a:extLst>
              <a:ext uri="{FF2B5EF4-FFF2-40B4-BE49-F238E27FC236}">
                <a16:creationId xmlns:a16="http://schemas.microsoft.com/office/drawing/2014/main" id="{320FEAE6-ED2D-508A-E482-2CEA91B5280F}"/>
              </a:ext>
            </a:extLst>
          </p:cNvPr>
          <p:cNvSpPr/>
          <p:nvPr userDrawn="1"/>
        </p:nvSpPr>
        <p:spPr>
          <a:xfrm>
            <a:off x="9409632" y="7265411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AFFFD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9" name="Text 91">
            <a:extLst>
              <a:ext uri="{FF2B5EF4-FFF2-40B4-BE49-F238E27FC236}">
                <a16:creationId xmlns:a16="http://schemas.microsoft.com/office/drawing/2014/main" id="{B08F347C-0C7F-156D-BC64-49B8AB7EDB39}"/>
              </a:ext>
            </a:extLst>
          </p:cNvPr>
          <p:cNvSpPr/>
          <p:nvPr userDrawn="1"/>
        </p:nvSpPr>
        <p:spPr>
          <a:xfrm>
            <a:off x="9574978" y="7375150"/>
            <a:ext cx="1118475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ru-RU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2</a:t>
            </a: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#AFFFD5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80" name="Shape 92">
            <a:extLst>
              <a:ext uri="{FF2B5EF4-FFF2-40B4-BE49-F238E27FC236}">
                <a16:creationId xmlns:a16="http://schemas.microsoft.com/office/drawing/2014/main" id="{EA8D4A77-644D-CAE5-8524-F5D0DF91CBA3}"/>
              </a:ext>
            </a:extLst>
          </p:cNvPr>
          <p:cNvSpPr/>
          <p:nvPr userDrawn="1"/>
        </p:nvSpPr>
        <p:spPr>
          <a:xfrm>
            <a:off x="11133962" y="7265411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2DFB90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1" name="Text 93">
            <a:extLst>
              <a:ext uri="{FF2B5EF4-FFF2-40B4-BE49-F238E27FC236}">
                <a16:creationId xmlns:a16="http://schemas.microsoft.com/office/drawing/2014/main" id="{1BEB34F3-111D-99F8-EBD3-864F8B0D5F31}"/>
              </a:ext>
            </a:extLst>
          </p:cNvPr>
          <p:cNvSpPr/>
          <p:nvPr userDrawn="1"/>
        </p:nvSpPr>
        <p:spPr>
          <a:xfrm>
            <a:off x="11299309" y="7375150"/>
            <a:ext cx="1565586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ru-RU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4</a:t>
            </a: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#2DFB90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82" name="Shape 94">
            <a:extLst>
              <a:ext uri="{FF2B5EF4-FFF2-40B4-BE49-F238E27FC236}">
                <a16:creationId xmlns:a16="http://schemas.microsoft.com/office/drawing/2014/main" id="{D46C959B-F61B-A317-1F08-80E445BF3035}"/>
              </a:ext>
            </a:extLst>
          </p:cNvPr>
          <p:cNvSpPr/>
          <p:nvPr userDrawn="1"/>
        </p:nvSpPr>
        <p:spPr>
          <a:xfrm>
            <a:off x="12858293" y="7265411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02E570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3" name="Text 95">
            <a:extLst>
              <a:ext uri="{FF2B5EF4-FFF2-40B4-BE49-F238E27FC236}">
                <a16:creationId xmlns:a16="http://schemas.microsoft.com/office/drawing/2014/main" id="{7240278C-30B5-A32F-047F-83D39B04938F}"/>
              </a:ext>
            </a:extLst>
          </p:cNvPr>
          <p:cNvSpPr/>
          <p:nvPr userDrawn="1"/>
        </p:nvSpPr>
        <p:spPr>
          <a:xfrm>
            <a:off x="13023639" y="7375150"/>
            <a:ext cx="1176993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ru-RU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5</a:t>
            </a: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#02E570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84" name="Shape 96">
            <a:extLst>
              <a:ext uri="{FF2B5EF4-FFF2-40B4-BE49-F238E27FC236}">
                <a16:creationId xmlns:a16="http://schemas.microsoft.com/office/drawing/2014/main" id="{929A9BEC-54E7-F570-3D23-463C94C4CD33}"/>
              </a:ext>
            </a:extLst>
          </p:cNvPr>
          <p:cNvSpPr/>
          <p:nvPr userDrawn="1"/>
        </p:nvSpPr>
        <p:spPr>
          <a:xfrm>
            <a:off x="14582623" y="7265411"/>
            <a:ext cx="1606226" cy="625877"/>
          </a:xfrm>
          <a:prstGeom prst="roundRect">
            <a:avLst>
              <a:gd name="adj" fmla="val 18993"/>
            </a:avLst>
          </a:prstGeom>
          <a:solidFill>
            <a:schemeClr val="accent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5" name="Text 97">
            <a:extLst>
              <a:ext uri="{FF2B5EF4-FFF2-40B4-BE49-F238E27FC236}">
                <a16:creationId xmlns:a16="http://schemas.microsoft.com/office/drawing/2014/main" id="{22D034FE-0CBE-8319-F01D-14D3D65B9F92}"/>
              </a:ext>
            </a:extLst>
          </p:cNvPr>
          <p:cNvSpPr/>
          <p:nvPr userDrawn="1"/>
        </p:nvSpPr>
        <p:spPr>
          <a:xfrm>
            <a:off x="14747970" y="7375150"/>
            <a:ext cx="1137981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ru-RU" sz="1302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7</a:t>
            </a:r>
            <a:r>
              <a:rPr lang="en-US" sz="1302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00</a:t>
            </a:r>
            <a:endParaRPr lang="en-US" sz="1302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#00A651</a:t>
            </a:r>
            <a:endParaRPr lang="en-US" sz="1302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86" name="Shape 66">
            <a:extLst>
              <a:ext uri="{FF2B5EF4-FFF2-40B4-BE49-F238E27FC236}">
                <a16:creationId xmlns:a16="http://schemas.microsoft.com/office/drawing/2014/main" id="{E422EF01-CF71-8321-89A7-B8D9CDE8FA74}"/>
              </a:ext>
            </a:extLst>
          </p:cNvPr>
          <p:cNvSpPr/>
          <p:nvPr userDrawn="1"/>
        </p:nvSpPr>
        <p:spPr>
          <a:xfrm>
            <a:off x="16425056" y="5824712"/>
            <a:ext cx="6779216" cy="2066576"/>
          </a:xfrm>
          <a:prstGeom prst="roundRect">
            <a:avLst>
              <a:gd name="adj" fmla="val 5752"/>
            </a:avLst>
          </a:prstGeom>
          <a:noFill/>
          <a:ln/>
        </p:spPr>
        <p:txBody>
          <a:bodyPr/>
          <a:lstStyle/>
          <a:p>
            <a:endParaRPr lang="ru-RU"/>
          </a:p>
        </p:txBody>
      </p:sp>
      <p:sp>
        <p:nvSpPr>
          <p:cNvPr id="187" name="Shape 67">
            <a:extLst>
              <a:ext uri="{FF2B5EF4-FFF2-40B4-BE49-F238E27FC236}">
                <a16:creationId xmlns:a16="http://schemas.microsoft.com/office/drawing/2014/main" id="{506FCD38-79F0-ED89-96C9-8F58D1126649}"/>
              </a:ext>
            </a:extLst>
          </p:cNvPr>
          <p:cNvSpPr/>
          <p:nvPr userDrawn="1"/>
        </p:nvSpPr>
        <p:spPr>
          <a:xfrm>
            <a:off x="16425056" y="5824712"/>
            <a:ext cx="6779216" cy="1322609"/>
          </a:xfrm>
          <a:prstGeom prst="roundRect">
            <a:avLst>
              <a:gd name="adj" fmla="val 8988"/>
            </a:avLst>
          </a:prstGeom>
          <a:solidFill>
            <a:srgbClr val="E3FF7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8" name="Text 69">
            <a:extLst>
              <a:ext uri="{FF2B5EF4-FFF2-40B4-BE49-F238E27FC236}">
                <a16:creationId xmlns:a16="http://schemas.microsoft.com/office/drawing/2014/main" id="{DC7F2E40-9695-0975-AA26-54F46D60E46B}"/>
              </a:ext>
            </a:extLst>
          </p:cNvPr>
          <p:cNvSpPr/>
          <p:nvPr userDrawn="1"/>
        </p:nvSpPr>
        <p:spPr>
          <a:xfrm>
            <a:off x="16661266" y="6037274"/>
            <a:ext cx="2241052" cy="41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5"/>
              </a:lnSpc>
              <a:buNone/>
            </a:pPr>
            <a:r>
              <a:rPr lang="en-US" sz="2232" b="1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Optimistic Lime</a:t>
            </a:r>
            <a:endParaRPr lang="en-US" sz="2232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89" name="Text 71">
            <a:extLst>
              <a:ext uri="{FF2B5EF4-FFF2-40B4-BE49-F238E27FC236}">
                <a16:creationId xmlns:a16="http://schemas.microsoft.com/office/drawing/2014/main" id="{41F20891-7335-FEE7-74E8-70FA60202F0A}"/>
              </a:ext>
            </a:extLst>
          </p:cNvPr>
          <p:cNvSpPr/>
          <p:nvPr userDrawn="1"/>
        </p:nvSpPr>
        <p:spPr>
          <a:xfrm>
            <a:off x="16661266" y="6472864"/>
            <a:ext cx="825084" cy="266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37"/>
              </a:lnSpc>
              <a:buNone/>
            </a:pPr>
            <a:r>
              <a:rPr lang="en-US" sz="1488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#E3FF7C</a:t>
            </a:r>
            <a:endParaRPr lang="en-US" sz="1488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90" name="Text 72">
            <a:extLst>
              <a:ext uri="{FF2B5EF4-FFF2-40B4-BE49-F238E27FC236}">
                <a16:creationId xmlns:a16="http://schemas.microsoft.com/office/drawing/2014/main" id="{8C59C2BE-DB90-94B6-3F2B-8B5938DECAAA}"/>
              </a:ext>
            </a:extLst>
          </p:cNvPr>
          <p:cNvSpPr/>
          <p:nvPr userDrawn="1"/>
        </p:nvSpPr>
        <p:spPr>
          <a:xfrm>
            <a:off x="16661266" y="6723301"/>
            <a:ext cx="2063230" cy="266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37"/>
              </a:lnSpc>
              <a:buNone/>
            </a:pPr>
            <a:r>
              <a:rPr lang="en-US" sz="1488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RGB: 227 255 124 </a:t>
            </a:r>
            <a:endParaRPr lang="en-US" sz="1488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91" name="Shape 74">
            <a:extLst>
              <a:ext uri="{FF2B5EF4-FFF2-40B4-BE49-F238E27FC236}">
                <a16:creationId xmlns:a16="http://schemas.microsoft.com/office/drawing/2014/main" id="{3F08C87E-8E83-D7DD-D864-5DF18B9C8FA2}"/>
              </a:ext>
            </a:extLst>
          </p:cNvPr>
          <p:cNvSpPr/>
          <p:nvPr userDrawn="1"/>
        </p:nvSpPr>
        <p:spPr>
          <a:xfrm>
            <a:off x="16425056" y="7265411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F4FFC8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2" name="Text 75">
            <a:extLst>
              <a:ext uri="{FF2B5EF4-FFF2-40B4-BE49-F238E27FC236}">
                <a16:creationId xmlns:a16="http://schemas.microsoft.com/office/drawing/2014/main" id="{DEC0B207-9064-BB50-F515-B0A15E1F8BBF}"/>
              </a:ext>
            </a:extLst>
          </p:cNvPr>
          <p:cNvSpPr/>
          <p:nvPr userDrawn="1"/>
        </p:nvSpPr>
        <p:spPr>
          <a:xfrm>
            <a:off x="16590403" y="7375150"/>
            <a:ext cx="1137981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100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#F4FFC8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93" name="Shape 76">
            <a:extLst>
              <a:ext uri="{FF2B5EF4-FFF2-40B4-BE49-F238E27FC236}">
                <a16:creationId xmlns:a16="http://schemas.microsoft.com/office/drawing/2014/main" id="{B6DB2BFA-9B08-3605-F82C-4ED11BFEDCD3}"/>
              </a:ext>
            </a:extLst>
          </p:cNvPr>
          <p:cNvSpPr/>
          <p:nvPr userDrawn="1"/>
        </p:nvSpPr>
        <p:spPr>
          <a:xfrm>
            <a:off x="18149387" y="7265411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E3FF7C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4" name="Text 77">
            <a:extLst>
              <a:ext uri="{FF2B5EF4-FFF2-40B4-BE49-F238E27FC236}">
                <a16:creationId xmlns:a16="http://schemas.microsoft.com/office/drawing/2014/main" id="{2A94626B-DFC6-CE45-9096-B99620711957}"/>
              </a:ext>
            </a:extLst>
          </p:cNvPr>
          <p:cNvSpPr/>
          <p:nvPr userDrawn="1"/>
        </p:nvSpPr>
        <p:spPr>
          <a:xfrm>
            <a:off x="18314733" y="7375150"/>
            <a:ext cx="1118475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200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#E3FF7C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95" name="Shape 78">
            <a:extLst>
              <a:ext uri="{FF2B5EF4-FFF2-40B4-BE49-F238E27FC236}">
                <a16:creationId xmlns:a16="http://schemas.microsoft.com/office/drawing/2014/main" id="{3B85C9AB-A05C-EC5C-B939-392B7E1FE78D}"/>
              </a:ext>
            </a:extLst>
          </p:cNvPr>
          <p:cNvSpPr/>
          <p:nvPr userDrawn="1"/>
        </p:nvSpPr>
        <p:spPr>
          <a:xfrm>
            <a:off x="19873717" y="7265411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D5FB5B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6" name="Text 79">
            <a:extLst>
              <a:ext uri="{FF2B5EF4-FFF2-40B4-BE49-F238E27FC236}">
                <a16:creationId xmlns:a16="http://schemas.microsoft.com/office/drawing/2014/main" id="{873738FE-3F05-D4D5-86C3-122B32AF2E33}"/>
              </a:ext>
            </a:extLst>
          </p:cNvPr>
          <p:cNvSpPr/>
          <p:nvPr userDrawn="1"/>
        </p:nvSpPr>
        <p:spPr>
          <a:xfrm>
            <a:off x="20039064" y="7375150"/>
            <a:ext cx="1157488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300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#D5FB5B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97" name="Shape 80">
            <a:extLst>
              <a:ext uri="{FF2B5EF4-FFF2-40B4-BE49-F238E27FC236}">
                <a16:creationId xmlns:a16="http://schemas.microsoft.com/office/drawing/2014/main" id="{4A978650-AE2E-3E57-CC37-03201142D3D9}"/>
              </a:ext>
            </a:extLst>
          </p:cNvPr>
          <p:cNvSpPr/>
          <p:nvPr userDrawn="1"/>
        </p:nvSpPr>
        <p:spPr>
          <a:xfrm>
            <a:off x="21598048" y="7265411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C1F229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8" name="Text 81">
            <a:extLst>
              <a:ext uri="{FF2B5EF4-FFF2-40B4-BE49-F238E27FC236}">
                <a16:creationId xmlns:a16="http://schemas.microsoft.com/office/drawing/2014/main" id="{E46DF0F2-5475-C6D9-7A55-7A12EF53A03B}"/>
              </a:ext>
            </a:extLst>
          </p:cNvPr>
          <p:cNvSpPr/>
          <p:nvPr userDrawn="1"/>
        </p:nvSpPr>
        <p:spPr>
          <a:xfrm>
            <a:off x="21763395" y="7375150"/>
            <a:ext cx="1079463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400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#C1F229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99" name="Shape 98">
            <a:extLst>
              <a:ext uri="{FF2B5EF4-FFF2-40B4-BE49-F238E27FC236}">
                <a16:creationId xmlns:a16="http://schemas.microsoft.com/office/drawing/2014/main" id="{88C06B5B-8733-1200-C2EC-34421BD1B860}"/>
              </a:ext>
            </a:extLst>
          </p:cNvPr>
          <p:cNvSpPr/>
          <p:nvPr userDrawn="1"/>
        </p:nvSpPr>
        <p:spPr>
          <a:xfrm>
            <a:off x="9409631" y="8127468"/>
            <a:ext cx="6779216" cy="2066576"/>
          </a:xfrm>
          <a:prstGeom prst="roundRect">
            <a:avLst>
              <a:gd name="adj" fmla="val 5752"/>
            </a:avLst>
          </a:prstGeom>
          <a:noFill/>
          <a:ln/>
        </p:spPr>
        <p:txBody>
          <a:bodyPr/>
          <a:lstStyle/>
          <a:p>
            <a:endParaRPr lang="ru-RU"/>
          </a:p>
        </p:txBody>
      </p:sp>
      <p:sp>
        <p:nvSpPr>
          <p:cNvPr id="200" name="Shape 99">
            <a:extLst>
              <a:ext uri="{FF2B5EF4-FFF2-40B4-BE49-F238E27FC236}">
                <a16:creationId xmlns:a16="http://schemas.microsoft.com/office/drawing/2014/main" id="{7B04BE78-C6F2-78CC-284E-6BB451F9BEB4}"/>
              </a:ext>
            </a:extLst>
          </p:cNvPr>
          <p:cNvSpPr/>
          <p:nvPr userDrawn="1"/>
        </p:nvSpPr>
        <p:spPr>
          <a:xfrm>
            <a:off x="9409631" y="8127468"/>
            <a:ext cx="6779216" cy="1322609"/>
          </a:xfrm>
          <a:prstGeom prst="roundRect">
            <a:avLst>
              <a:gd name="adj" fmla="val 8988"/>
            </a:avLst>
          </a:prstGeom>
          <a:solidFill>
            <a:schemeClr val="accent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01" name="Text 101">
            <a:extLst>
              <a:ext uri="{FF2B5EF4-FFF2-40B4-BE49-F238E27FC236}">
                <a16:creationId xmlns:a16="http://schemas.microsoft.com/office/drawing/2014/main" id="{2CFCADD4-D785-4689-04F7-17F8B78AAE45}"/>
              </a:ext>
            </a:extLst>
          </p:cNvPr>
          <p:cNvSpPr/>
          <p:nvPr userDrawn="1"/>
        </p:nvSpPr>
        <p:spPr>
          <a:xfrm>
            <a:off x="9645841" y="8340030"/>
            <a:ext cx="1390046" cy="41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5"/>
              </a:lnSpc>
              <a:buNone/>
            </a:pPr>
            <a:r>
              <a:rPr lang="en-US" sz="2232" b="1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Sure Blue</a:t>
            </a:r>
            <a:endParaRPr lang="en-US" sz="2232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02" name="Text 103">
            <a:extLst>
              <a:ext uri="{FF2B5EF4-FFF2-40B4-BE49-F238E27FC236}">
                <a16:creationId xmlns:a16="http://schemas.microsoft.com/office/drawing/2014/main" id="{CA2CF870-0970-4A8C-64C2-95A690496793}"/>
              </a:ext>
            </a:extLst>
          </p:cNvPr>
          <p:cNvSpPr/>
          <p:nvPr userDrawn="1"/>
        </p:nvSpPr>
        <p:spPr>
          <a:xfrm>
            <a:off x="9645841" y="8775621"/>
            <a:ext cx="850488" cy="266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37"/>
              </a:lnSpc>
              <a:buNone/>
            </a:pPr>
            <a:r>
              <a:rPr lang="en-US" sz="1488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#2CB9FF</a:t>
            </a:r>
            <a:endParaRPr lang="en-US" sz="1488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03" name="Text 104">
            <a:extLst>
              <a:ext uri="{FF2B5EF4-FFF2-40B4-BE49-F238E27FC236}">
                <a16:creationId xmlns:a16="http://schemas.microsoft.com/office/drawing/2014/main" id="{B25C8253-A345-2F5D-3819-86C916747441}"/>
              </a:ext>
            </a:extLst>
          </p:cNvPr>
          <p:cNvSpPr/>
          <p:nvPr userDrawn="1"/>
        </p:nvSpPr>
        <p:spPr>
          <a:xfrm>
            <a:off x="9645841" y="9026057"/>
            <a:ext cx="1510970" cy="266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37"/>
              </a:lnSpc>
              <a:buNone/>
            </a:pPr>
            <a:r>
              <a:rPr lang="en-US" sz="1488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RGB: 44 185 255 </a:t>
            </a:r>
            <a:endParaRPr lang="en-US" sz="1488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04" name="Shape 106">
            <a:extLst>
              <a:ext uri="{FF2B5EF4-FFF2-40B4-BE49-F238E27FC236}">
                <a16:creationId xmlns:a16="http://schemas.microsoft.com/office/drawing/2014/main" id="{5F3727C7-9185-7BF7-0119-7711F9E5981F}"/>
              </a:ext>
            </a:extLst>
          </p:cNvPr>
          <p:cNvSpPr/>
          <p:nvPr userDrawn="1"/>
        </p:nvSpPr>
        <p:spPr>
          <a:xfrm>
            <a:off x="9409631" y="9568167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DEF1FF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05" name="Text 107">
            <a:extLst>
              <a:ext uri="{FF2B5EF4-FFF2-40B4-BE49-F238E27FC236}">
                <a16:creationId xmlns:a16="http://schemas.microsoft.com/office/drawing/2014/main" id="{130A83CA-A611-E694-7CC3-B08DEFD96E20}"/>
              </a:ext>
            </a:extLst>
          </p:cNvPr>
          <p:cNvSpPr/>
          <p:nvPr userDrawn="1"/>
        </p:nvSpPr>
        <p:spPr>
          <a:xfrm>
            <a:off x="9574978" y="9677906"/>
            <a:ext cx="1059956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100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#DEF1FF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06" name="Shape 108">
            <a:extLst>
              <a:ext uri="{FF2B5EF4-FFF2-40B4-BE49-F238E27FC236}">
                <a16:creationId xmlns:a16="http://schemas.microsoft.com/office/drawing/2014/main" id="{AA27D13F-2F1A-DA72-023E-3C4A0CEF8597}"/>
              </a:ext>
            </a:extLst>
          </p:cNvPr>
          <p:cNvSpPr/>
          <p:nvPr userDrawn="1"/>
        </p:nvSpPr>
        <p:spPr>
          <a:xfrm>
            <a:off x="11133962" y="9568167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B6E4FF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07" name="Text 109">
            <a:extLst>
              <a:ext uri="{FF2B5EF4-FFF2-40B4-BE49-F238E27FC236}">
                <a16:creationId xmlns:a16="http://schemas.microsoft.com/office/drawing/2014/main" id="{5BCA61AD-158A-F4D7-B965-C968226EE5C3}"/>
              </a:ext>
            </a:extLst>
          </p:cNvPr>
          <p:cNvSpPr/>
          <p:nvPr userDrawn="1"/>
        </p:nvSpPr>
        <p:spPr>
          <a:xfrm>
            <a:off x="11299308" y="9677906"/>
            <a:ext cx="1118475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200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#B6E4FF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08" name="Shape 110">
            <a:extLst>
              <a:ext uri="{FF2B5EF4-FFF2-40B4-BE49-F238E27FC236}">
                <a16:creationId xmlns:a16="http://schemas.microsoft.com/office/drawing/2014/main" id="{F71C02BC-B584-AC6D-A9F4-3339B0F8285C}"/>
              </a:ext>
            </a:extLst>
          </p:cNvPr>
          <p:cNvSpPr/>
          <p:nvPr userDrawn="1"/>
        </p:nvSpPr>
        <p:spPr>
          <a:xfrm>
            <a:off x="12858292" y="9568167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75D0FF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09" name="Text 111">
            <a:extLst>
              <a:ext uri="{FF2B5EF4-FFF2-40B4-BE49-F238E27FC236}">
                <a16:creationId xmlns:a16="http://schemas.microsoft.com/office/drawing/2014/main" id="{CA8846A4-763B-4793-ADA6-618956449F51}"/>
              </a:ext>
            </a:extLst>
          </p:cNvPr>
          <p:cNvSpPr/>
          <p:nvPr userDrawn="1"/>
        </p:nvSpPr>
        <p:spPr>
          <a:xfrm>
            <a:off x="13023639" y="9677906"/>
            <a:ext cx="1137981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300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#75D0FF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10" name="Shape 112">
            <a:extLst>
              <a:ext uri="{FF2B5EF4-FFF2-40B4-BE49-F238E27FC236}">
                <a16:creationId xmlns:a16="http://schemas.microsoft.com/office/drawing/2014/main" id="{5F343CB1-E6C5-F9E0-C6CF-4B79989B8D7F}"/>
              </a:ext>
            </a:extLst>
          </p:cNvPr>
          <p:cNvSpPr/>
          <p:nvPr userDrawn="1"/>
        </p:nvSpPr>
        <p:spPr>
          <a:xfrm>
            <a:off x="14582623" y="9568167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2CB9FF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11" name="Text 113">
            <a:extLst>
              <a:ext uri="{FF2B5EF4-FFF2-40B4-BE49-F238E27FC236}">
                <a16:creationId xmlns:a16="http://schemas.microsoft.com/office/drawing/2014/main" id="{64541ADB-73E3-63EC-8D6F-7ED592AB6BA1}"/>
              </a:ext>
            </a:extLst>
          </p:cNvPr>
          <p:cNvSpPr/>
          <p:nvPr userDrawn="1"/>
        </p:nvSpPr>
        <p:spPr>
          <a:xfrm>
            <a:off x="14747970" y="9677906"/>
            <a:ext cx="1137981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400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#2CB9FF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12" name="Shape 114">
            <a:extLst>
              <a:ext uri="{FF2B5EF4-FFF2-40B4-BE49-F238E27FC236}">
                <a16:creationId xmlns:a16="http://schemas.microsoft.com/office/drawing/2014/main" id="{F30E228C-BC8D-CD77-1377-1651D1C4673C}"/>
              </a:ext>
            </a:extLst>
          </p:cNvPr>
          <p:cNvSpPr/>
          <p:nvPr userDrawn="1"/>
        </p:nvSpPr>
        <p:spPr>
          <a:xfrm>
            <a:off x="16425057" y="8127468"/>
            <a:ext cx="6779216" cy="2066576"/>
          </a:xfrm>
          <a:prstGeom prst="roundRect">
            <a:avLst>
              <a:gd name="adj" fmla="val 5752"/>
            </a:avLst>
          </a:prstGeom>
          <a:noFill/>
          <a:ln/>
        </p:spPr>
        <p:txBody>
          <a:bodyPr/>
          <a:lstStyle/>
          <a:p>
            <a:endParaRPr lang="ru-RU"/>
          </a:p>
        </p:txBody>
      </p:sp>
      <p:sp>
        <p:nvSpPr>
          <p:cNvPr id="213" name="Shape 115">
            <a:extLst>
              <a:ext uri="{FF2B5EF4-FFF2-40B4-BE49-F238E27FC236}">
                <a16:creationId xmlns:a16="http://schemas.microsoft.com/office/drawing/2014/main" id="{52B24D50-DD06-62D4-D885-C0F4F53EC62F}"/>
              </a:ext>
            </a:extLst>
          </p:cNvPr>
          <p:cNvSpPr/>
          <p:nvPr userDrawn="1"/>
        </p:nvSpPr>
        <p:spPr>
          <a:xfrm>
            <a:off x="16425057" y="8127468"/>
            <a:ext cx="6779216" cy="1322609"/>
          </a:xfrm>
          <a:prstGeom prst="roundRect">
            <a:avLst>
              <a:gd name="adj" fmla="val 8988"/>
            </a:avLst>
          </a:prstGeom>
          <a:solidFill>
            <a:schemeClr val="accent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14" name="Text 117">
            <a:extLst>
              <a:ext uri="{FF2B5EF4-FFF2-40B4-BE49-F238E27FC236}">
                <a16:creationId xmlns:a16="http://schemas.microsoft.com/office/drawing/2014/main" id="{BD5E2164-549D-05D8-A392-25891B0D5732}"/>
              </a:ext>
            </a:extLst>
          </p:cNvPr>
          <p:cNvSpPr/>
          <p:nvPr userDrawn="1"/>
        </p:nvSpPr>
        <p:spPr>
          <a:xfrm>
            <a:off x="16661266" y="8340030"/>
            <a:ext cx="1364643" cy="41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5"/>
              </a:lnSpc>
              <a:buNone/>
            </a:pPr>
            <a:r>
              <a:rPr lang="en-US" sz="2232" b="1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Sure Pink</a:t>
            </a:r>
            <a:endParaRPr lang="en-US" sz="2232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15" name="Text 119">
            <a:extLst>
              <a:ext uri="{FF2B5EF4-FFF2-40B4-BE49-F238E27FC236}">
                <a16:creationId xmlns:a16="http://schemas.microsoft.com/office/drawing/2014/main" id="{6C449025-A9E6-E383-0FBE-1C15D466BA1A}"/>
              </a:ext>
            </a:extLst>
          </p:cNvPr>
          <p:cNvSpPr/>
          <p:nvPr userDrawn="1"/>
        </p:nvSpPr>
        <p:spPr>
          <a:xfrm>
            <a:off x="16661266" y="8775621"/>
            <a:ext cx="837786" cy="266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37"/>
              </a:lnSpc>
              <a:buNone/>
            </a:pPr>
            <a:r>
              <a:rPr lang="en-US" sz="1488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#FE68B9</a:t>
            </a:r>
            <a:endParaRPr lang="en-US" sz="1488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16" name="Text 120">
            <a:extLst>
              <a:ext uri="{FF2B5EF4-FFF2-40B4-BE49-F238E27FC236}">
                <a16:creationId xmlns:a16="http://schemas.microsoft.com/office/drawing/2014/main" id="{232D5356-D602-FCC5-7EDA-911C69CEA117}"/>
              </a:ext>
            </a:extLst>
          </p:cNvPr>
          <p:cNvSpPr/>
          <p:nvPr userDrawn="1"/>
        </p:nvSpPr>
        <p:spPr>
          <a:xfrm>
            <a:off x="16661266" y="9026057"/>
            <a:ext cx="1599881" cy="266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37"/>
              </a:lnSpc>
              <a:buNone/>
            </a:pPr>
            <a:r>
              <a:rPr lang="en-US" sz="1488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RGB: 254 104 185 </a:t>
            </a:r>
            <a:endParaRPr lang="en-US" sz="1488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17" name="Shape 122">
            <a:extLst>
              <a:ext uri="{FF2B5EF4-FFF2-40B4-BE49-F238E27FC236}">
                <a16:creationId xmlns:a16="http://schemas.microsoft.com/office/drawing/2014/main" id="{A3250C8C-FDBC-6A8C-0877-6654954403BF}"/>
              </a:ext>
            </a:extLst>
          </p:cNvPr>
          <p:cNvSpPr/>
          <p:nvPr userDrawn="1"/>
        </p:nvSpPr>
        <p:spPr>
          <a:xfrm>
            <a:off x="16425057" y="9568167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FEE5F4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18" name="Text 123">
            <a:extLst>
              <a:ext uri="{FF2B5EF4-FFF2-40B4-BE49-F238E27FC236}">
                <a16:creationId xmlns:a16="http://schemas.microsoft.com/office/drawing/2014/main" id="{C1D05457-273C-4634-9B88-0E1350BE682D}"/>
              </a:ext>
            </a:extLst>
          </p:cNvPr>
          <p:cNvSpPr/>
          <p:nvPr userDrawn="1"/>
        </p:nvSpPr>
        <p:spPr>
          <a:xfrm>
            <a:off x="16590404" y="9677906"/>
            <a:ext cx="1098968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100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#FEE5F4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19" name="Shape 124">
            <a:extLst>
              <a:ext uri="{FF2B5EF4-FFF2-40B4-BE49-F238E27FC236}">
                <a16:creationId xmlns:a16="http://schemas.microsoft.com/office/drawing/2014/main" id="{BDDC20B6-A865-A956-A604-D46692962BFA}"/>
              </a:ext>
            </a:extLst>
          </p:cNvPr>
          <p:cNvSpPr/>
          <p:nvPr userDrawn="1"/>
        </p:nvSpPr>
        <p:spPr>
          <a:xfrm>
            <a:off x="18149387" y="9568167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FECCE9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20" name="Text 125">
            <a:extLst>
              <a:ext uri="{FF2B5EF4-FFF2-40B4-BE49-F238E27FC236}">
                <a16:creationId xmlns:a16="http://schemas.microsoft.com/office/drawing/2014/main" id="{F1B3D5CF-1350-51CA-3E3E-61217B877CB2}"/>
              </a:ext>
            </a:extLst>
          </p:cNvPr>
          <p:cNvSpPr/>
          <p:nvPr userDrawn="1"/>
        </p:nvSpPr>
        <p:spPr>
          <a:xfrm>
            <a:off x="18314733" y="9677906"/>
            <a:ext cx="1176993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200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#FECCE9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21" name="Shape 126">
            <a:extLst>
              <a:ext uri="{FF2B5EF4-FFF2-40B4-BE49-F238E27FC236}">
                <a16:creationId xmlns:a16="http://schemas.microsoft.com/office/drawing/2014/main" id="{B99E4686-2117-E0BF-834E-5F5DB345E7F0}"/>
              </a:ext>
            </a:extLst>
          </p:cNvPr>
          <p:cNvSpPr/>
          <p:nvPr userDrawn="1"/>
        </p:nvSpPr>
        <p:spPr>
          <a:xfrm>
            <a:off x="19873718" y="9568167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FFA3D7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22" name="Text 127">
            <a:extLst>
              <a:ext uri="{FF2B5EF4-FFF2-40B4-BE49-F238E27FC236}">
                <a16:creationId xmlns:a16="http://schemas.microsoft.com/office/drawing/2014/main" id="{0090A9CB-4686-E9E8-C772-956D226DFAF0}"/>
              </a:ext>
            </a:extLst>
          </p:cNvPr>
          <p:cNvSpPr/>
          <p:nvPr userDrawn="1"/>
        </p:nvSpPr>
        <p:spPr>
          <a:xfrm>
            <a:off x="20039064" y="9677906"/>
            <a:ext cx="1118475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300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#FFA3D7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23" name="Shape 128">
            <a:extLst>
              <a:ext uri="{FF2B5EF4-FFF2-40B4-BE49-F238E27FC236}">
                <a16:creationId xmlns:a16="http://schemas.microsoft.com/office/drawing/2014/main" id="{61E5CDF7-481D-4123-DE78-13C90848B4A4}"/>
              </a:ext>
            </a:extLst>
          </p:cNvPr>
          <p:cNvSpPr/>
          <p:nvPr userDrawn="1"/>
        </p:nvSpPr>
        <p:spPr>
          <a:xfrm>
            <a:off x="21598048" y="9568167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FE68B9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24" name="Text 129">
            <a:extLst>
              <a:ext uri="{FF2B5EF4-FFF2-40B4-BE49-F238E27FC236}">
                <a16:creationId xmlns:a16="http://schemas.microsoft.com/office/drawing/2014/main" id="{A20A092A-7BF3-E319-5347-C7AFD2C23794}"/>
              </a:ext>
            </a:extLst>
          </p:cNvPr>
          <p:cNvSpPr/>
          <p:nvPr userDrawn="1"/>
        </p:nvSpPr>
        <p:spPr>
          <a:xfrm>
            <a:off x="21763395" y="9677906"/>
            <a:ext cx="1137981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400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#FE68B9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25" name="Shape 130">
            <a:extLst>
              <a:ext uri="{FF2B5EF4-FFF2-40B4-BE49-F238E27FC236}">
                <a16:creationId xmlns:a16="http://schemas.microsoft.com/office/drawing/2014/main" id="{A2FA51CF-0764-5F84-39B2-3AC22469C522}"/>
              </a:ext>
            </a:extLst>
          </p:cNvPr>
          <p:cNvSpPr/>
          <p:nvPr userDrawn="1"/>
        </p:nvSpPr>
        <p:spPr>
          <a:xfrm>
            <a:off x="9409631" y="10430225"/>
            <a:ext cx="6779216" cy="2066576"/>
          </a:xfrm>
          <a:prstGeom prst="roundRect">
            <a:avLst>
              <a:gd name="adj" fmla="val 5752"/>
            </a:avLst>
          </a:prstGeom>
          <a:noFill/>
          <a:ln/>
        </p:spPr>
        <p:txBody>
          <a:bodyPr/>
          <a:lstStyle/>
          <a:p>
            <a:endParaRPr lang="ru-RU"/>
          </a:p>
        </p:txBody>
      </p:sp>
      <p:sp>
        <p:nvSpPr>
          <p:cNvPr id="226" name="Shape 131">
            <a:extLst>
              <a:ext uri="{FF2B5EF4-FFF2-40B4-BE49-F238E27FC236}">
                <a16:creationId xmlns:a16="http://schemas.microsoft.com/office/drawing/2014/main" id="{5A316620-B76A-6EDF-4BE6-2080AD2688E3}"/>
              </a:ext>
            </a:extLst>
          </p:cNvPr>
          <p:cNvSpPr/>
          <p:nvPr userDrawn="1"/>
        </p:nvSpPr>
        <p:spPr>
          <a:xfrm>
            <a:off x="9409631" y="10430225"/>
            <a:ext cx="6779216" cy="1322609"/>
          </a:xfrm>
          <a:prstGeom prst="roundRect">
            <a:avLst>
              <a:gd name="adj" fmla="val 8988"/>
            </a:avLst>
          </a:prstGeom>
          <a:solidFill>
            <a:srgbClr val="71C3CB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27" name="Text 133">
            <a:extLst>
              <a:ext uri="{FF2B5EF4-FFF2-40B4-BE49-F238E27FC236}">
                <a16:creationId xmlns:a16="http://schemas.microsoft.com/office/drawing/2014/main" id="{256FF459-52B8-18E7-A3E9-1025B06D4CC3}"/>
              </a:ext>
            </a:extLst>
          </p:cNvPr>
          <p:cNvSpPr/>
          <p:nvPr userDrawn="1"/>
        </p:nvSpPr>
        <p:spPr>
          <a:xfrm>
            <a:off x="9645841" y="10642787"/>
            <a:ext cx="1377344" cy="41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5"/>
              </a:lnSpc>
              <a:buNone/>
            </a:pPr>
            <a:r>
              <a:rPr lang="en-US" sz="2232" b="1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Care Tiny</a:t>
            </a:r>
            <a:endParaRPr lang="en-US" sz="2232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28" name="Text 135">
            <a:extLst>
              <a:ext uri="{FF2B5EF4-FFF2-40B4-BE49-F238E27FC236}">
                <a16:creationId xmlns:a16="http://schemas.microsoft.com/office/drawing/2014/main" id="{42AF26C3-AF16-21BC-8872-FC0800800BFE}"/>
              </a:ext>
            </a:extLst>
          </p:cNvPr>
          <p:cNvSpPr/>
          <p:nvPr userDrawn="1"/>
        </p:nvSpPr>
        <p:spPr>
          <a:xfrm>
            <a:off x="9645841" y="11078377"/>
            <a:ext cx="850488" cy="266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37"/>
              </a:lnSpc>
              <a:buNone/>
            </a:pPr>
            <a:r>
              <a:rPr lang="en-US" sz="1488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#71C3CB</a:t>
            </a:r>
            <a:endParaRPr lang="en-US" sz="1488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29" name="Text 136">
            <a:extLst>
              <a:ext uri="{FF2B5EF4-FFF2-40B4-BE49-F238E27FC236}">
                <a16:creationId xmlns:a16="http://schemas.microsoft.com/office/drawing/2014/main" id="{4C384406-4064-120D-DEDD-7F0A498671DB}"/>
              </a:ext>
            </a:extLst>
          </p:cNvPr>
          <p:cNvSpPr/>
          <p:nvPr userDrawn="1"/>
        </p:nvSpPr>
        <p:spPr>
          <a:xfrm>
            <a:off x="9645841" y="11328813"/>
            <a:ext cx="1485567" cy="266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37"/>
              </a:lnSpc>
              <a:buNone/>
            </a:pPr>
            <a:r>
              <a:rPr lang="en-US" sz="1488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RGB: 119 90 255 </a:t>
            </a:r>
            <a:endParaRPr lang="en-US" sz="1488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30" name="Shape 138">
            <a:extLst>
              <a:ext uri="{FF2B5EF4-FFF2-40B4-BE49-F238E27FC236}">
                <a16:creationId xmlns:a16="http://schemas.microsoft.com/office/drawing/2014/main" id="{0D789854-3885-CB39-50BD-04B309163599}"/>
              </a:ext>
            </a:extLst>
          </p:cNvPr>
          <p:cNvSpPr/>
          <p:nvPr userDrawn="1"/>
        </p:nvSpPr>
        <p:spPr>
          <a:xfrm>
            <a:off x="9409631" y="11870923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DBF1F2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31" name="Text 139">
            <a:extLst>
              <a:ext uri="{FF2B5EF4-FFF2-40B4-BE49-F238E27FC236}">
                <a16:creationId xmlns:a16="http://schemas.microsoft.com/office/drawing/2014/main" id="{311FE355-3B0E-4843-A32E-BFCC94C8E01D}"/>
              </a:ext>
            </a:extLst>
          </p:cNvPr>
          <p:cNvSpPr/>
          <p:nvPr userDrawn="1"/>
        </p:nvSpPr>
        <p:spPr>
          <a:xfrm>
            <a:off x="9574978" y="11980662"/>
            <a:ext cx="1079463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100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#DBF1F2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32" name="Shape 140">
            <a:extLst>
              <a:ext uri="{FF2B5EF4-FFF2-40B4-BE49-F238E27FC236}">
                <a16:creationId xmlns:a16="http://schemas.microsoft.com/office/drawing/2014/main" id="{C13E7962-B968-3C68-11F9-E719C8766350}"/>
              </a:ext>
            </a:extLst>
          </p:cNvPr>
          <p:cNvSpPr/>
          <p:nvPr userDrawn="1"/>
        </p:nvSpPr>
        <p:spPr>
          <a:xfrm>
            <a:off x="11133962" y="11870923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BBE3E6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33" name="Text 141">
            <a:extLst>
              <a:ext uri="{FF2B5EF4-FFF2-40B4-BE49-F238E27FC236}">
                <a16:creationId xmlns:a16="http://schemas.microsoft.com/office/drawing/2014/main" id="{813E4424-E93E-92E8-F546-E333ED409B69}"/>
              </a:ext>
            </a:extLst>
          </p:cNvPr>
          <p:cNvSpPr/>
          <p:nvPr userDrawn="1"/>
        </p:nvSpPr>
        <p:spPr>
          <a:xfrm>
            <a:off x="11299309" y="11980662"/>
            <a:ext cx="1137981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200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#BBE3E6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34" name="Shape 142">
            <a:extLst>
              <a:ext uri="{FF2B5EF4-FFF2-40B4-BE49-F238E27FC236}">
                <a16:creationId xmlns:a16="http://schemas.microsoft.com/office/drawing/2014/main" id="{1AF1239A-47C5-30D7-B8A0-EDDEF5D15809}"/>
              </a:ext>
            </a:extLst>
          </p:cNvPr>
          <p:cNvSpPr/>
          <p:nvPr userDrawn="1"/>
        </p:nvSpPr>
        <p:spPr>
          <a:xfrm>
            <a:off x="12858292" y="11870923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71C3CB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35" name="Text 143">
            <a:extLst>
              <a:ext uri="{FF2B5EF4-FFF2-40B4-BE49-F238E27FC236}">
                <a16:creationId xmlns:a16="http://schemas.microsoft.com/office/drawing/2014/main" id="{664B982F-CC30-0225-68C0-80D6EA1307AE}"/>
              </a:ext>
            </a:extLst>
          </p:cNvPr>
          <p:cNvSpPr/>
          <p:nvPr userDrawn="1"/>
        </p:nvSpPr>
        <p:spPr>
          <a:xfrm>
            <a:off x="13023639" y="11980662"/>
            <a:ext cx="1137981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300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#71C3CB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36" name="Shape 144">
            <a:extLst>
              <a:ext uri="{FF2B5EF4-FFF2-40B4-BE49-F238E27FC236}">
                <a16:creationId xmlns:a16="http://schemas.microsoft.com/office/drawing/2014/main" id="{43FC0B67-175E-2DCC-16CA-84577848FBD9}"/>
              </a:ext>
            </a:extLst>
          </p:cNvPr>
          <p:cNvSpPr/>
          <p:nvPr userDrawn="1"/>
        </p:nvSpPr>
        <p:spPr>
          <a:xfrm>
            <a:off x="14582623" y="11870923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55B1BB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37" name="Text 145">
            <a:extLst>
              <a:ext uri="{FF2B5EF4-FFF2-40B4-BE49-F238E27FC236}">
                <a16:creationId xmlns:a16="http://schemas.microsoft.com/office/drawing/2014/main" id="{1C4300E0-F61F-79F8-1C8F-5B2AC8DA5154}"/>
              </a:ext>
            </a:extLst>
          </p:cNvPr>
          <p:cNvSpPr/>
          <p:nvPr userDrawn="1"/>
        </p:nvSpPr>
        <p:spPr>
          <a:xfrm>
            <a:off x="14747970" y="11980662"/>
            <a:ext cx="1098968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400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#55B1BB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38" name="Shape 146">
            <a:extLst>
              <a:ext uri="{FF2B5EF4-FFF2-40B4-BE49-F238E27FC236}">
                <a16:creationId xmlns:a16="http://schemas.microsoft.com/office/drawing/2014/main" id="{0A3CA2BA-95F6-A80D-DB62-530FBDC86B32}"/>
              </a:ext>
            </a:extLst>
          </p:cNvPr>
          <p:cNvSpPr/>
          <p:nvPr userDrawn="1"/>
        </p:nvSpPr>
        <p:spPr>
          <a:xfrm>
            <a:off x="16425057" y="10430225"/>
            <a:ext cx="6779216" cy="2066576"/>
          </a:xfrm>
          <a:prstGeom prst="roundRect">
            <a:avLst>
              <a:gd name="adj" fmla="val 5752"/>
            </a:avLst>
          </a:prstGeom>
          <a:noFill/>
          <a:ln/>
        </p:spPr>
        <p:txBody>
          <a:bodyPr/>
          <a:lstStyle/>
          <a:p>
            <a:endParaRPr lang="ru-RU"/>
          </a:p>
        </p:txBody>
      </p:sp>
      <p:sp>
        <p:nvSpPr>
          <p:cNvPr id="239" name="Shape 147">
            <a:extLst>
              <a:ext uri="{FF2B5EF4-FFF2-40B4-BE49-F238E27FC236}">
                <a16:creationId xmlns:a16="http://schemas.microsoft.com/office/drawing/2014/main" id="{29B405C1-3242-0C78-4A23-A20122634B17}"/>
              </a:ext>
            </a:extLst>
          </p:cNvPr>
          <p:cNvSpPr/>
          <p:nvPr userDrawn="1"/>
        </p:nvSpPr>
        <p:spPr>
          <a:xfrm>
            <a:off x="16425057" y="10430225"/>
            <a:ext cx="6779216" cy="1322609"/>
          </a:xfrm>
          <a:prstGeom prst="roundRect">
            <a:avLst>
              <a:gd name="adj" fmla="val 8988"/>
            </a:avLst>
          </a:prstGeom>
          <a:solidFill>
            <a:srgbClr val="D9B8FE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40" name="Text 149">
            <a:extLst>
              <a:ext uri="{FF2B5EF4-FFF2-40B4-BE49-F238E27FC236}">
                <a16:creationId xmlns:a16="http://schemas.microsoft.com/office/drawing/2014/main" id="{E35D2E41-9D28-354D-2199-50E7177D9AAF}"/>
              </a:ext>
            </a:extLst>
          </p:cNvPr>
          <p:cNvSpPr/>
          <p:nvPr userDrawn="1"/>
        </p:nvSpPr>
        <p:spPr>
          <a:xfrm>
            <a:off x="16661266" y="10642787"/>
            <a:ext cx="1593271" cy="41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5"/>
              </a:lnSpc>
              <a:buNone/>
            </a:pPr>
            <a:r>
              <a:rPr lang="en-US" sz="2232" b="1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Care Violet</a:t>
            </a:r>
            <a:endParaRPr lang="en-US" sz="2232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41" name="Text 151">
            <a:extLst>
              <a:ext uri="{FF2B5EF4-FFF2-40B4-BE49-F238E27FC236}">
                <a16:creationId xmlns:a16="http://schemas.microsoft.com/office/drawing/2014/main" id="{5852E395-2751-EC23-46B1-5D615C6D8D9B}"/>
              </a:ext>
            </a:extLst>
          </p:cNvPr>
          <p:cNvSpPr/>
          <p:nvPr userDrawn="1"/>
        </p:nvSpPr>
        <p:spPr>
          <a:xfrm>
            <a:off x="16661266" y="11078377"/>
            <a:ext cx="850488" cy="266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37"/>
              </a:lnSpc>
              <a:buNone/>
            </a:pPr>
            <a:r>
              <a:rPr lang="en-US" sz="1488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#D9B8FE</a:t>
            </a:r>
            <a:endParaRPr lang="en-US" sz="1488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42" name="Text 152">
            <a:extLst>
              <a:ext uri="{FF2B5EF4-FFF2-40B4-BE49-F238E27FC236}">
                <a16:creationId xmlns:a16="http://schemas.microsoft.com/office/drawing/2014/main" id="{C2D3EF48-0DC0-24A1-DCB8-9479BD73125F}"/>
              </a:ext>
            </a:extLst>
          </p:cNvPr>
          <p:cNvSpPr/>
          <p:nvPr userDrawn="1"/>
        </p:nvSpPr>
        <p:spPr>
          <a:xfrm>
            <a:off x="16661266" y="11328813"/>
            <a:ext cx="1924908" cy="266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37"/>
              </a:lnSpc>
              <a:buNone/>
            </a:pPr>
            <a:r>
              <a:rPr lang="en-US" sz="1488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RGB: 217 184 254</a:t>
            </a:r>
            <a:endParaRPr lang="en-US" sz="1488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43" name="Shape 154">
            <a:extLst>
              <a:ext uri="{FF2B5EF4-FFF2-40B4-BE49-F238E27FC236}">
                <a16:creationId xmlns:a16="http://schemas.microsoft.com/office/drawing/2014/main" id="{7B75E777-295B-5B1A-81E4-30E46D687984}"/>
              </a:ext>
            </a:extLst>
          </p:cNvPr>
          <p:cNvSpPr/>
          <p:nvPr userDrawn="1"/>
        </p:nvSpPr>
        <p:spPr>
          <a:xfrm>
            <a:off x="16425057" y="11870923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F3E8FF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44" name="Text 155">
            <a:extLst>
              <a:ext uri="{FF2B5EF4-FFF2-40B4-BE49-F238E27FC236}">
                <a16:creationId xmlns:a16="http://schemas.microsoft.com/office/drawing/2014/main" id="{27158BC9-4D99-4B3B-5615-AE1F41BA68C9}"/>
              </a:ext>
            </a:extLst>
          </p:cNvPr>
          <p:cNvSpPr/>
          <p:nvPr userDrawn="1"/>
        </p:nvSpPr>
        <p:spPr>
          <a:xfrm>
            <a:off x="16590404" y="11980662"/>
            <a:ext cx="1098968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100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#F3E8FF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45" name="Shape 156">
            <a:extLst>
              <a:ext uri="{FF2B5EF4-FFF2-40B4-BE49-F238E27FC236}">
                <a16:creationId xmlns:a16="http://schemas.microsoft.com/office/drawing/2014/main" id="{2A5B0EB7-C7BB-F99F-38FF-89F25B1F4BCB}"/>
              </a:ext>
            </a:extLst>
          </p:cNvPr>
          <p:cNvSpPr/>
          <p:nvPr userDrawn="1"/>
        </p:nvSpPr>
        <p:spPr>
          <a:xfrm>
            <a:off x="18149387" y="11870923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E8D5FF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46" name="Text 157">
            <a:extLst>
              <a:ext uri="{FF2B5EF4-FFF2-40B4-BE49-F238E27FC236}">
                <a16:creationId xmlns:a16="http://schemas.microsoft.com/office/drawing/2014/main" id="{67A2F85D-4CB8-AC9E-1228-927F333D89F5}"/>
              </a:ext>
            </a:extLst>
          </p:cNvPr>
          <p:cNvSpPr/>
          <p:nvPr userDrawn="1"/>
        </p:nvSpPr>
        <p:spPr>
          <a:xfrm>
            <a:off x="18314733" y="11980662"/>
            <a:ext cx="1118475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200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#E8D5FF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47" name="Shape 158">
            <a:extLst>
              <a:ext uri="{FF2B5EF4-FFF2-40B4-BE49-F238E27FC236}">
                <a16:creationId xmlns:a16="http://schemas.microsoft.com/office/drawing/2014/main" id="{6B99A06D-53B1-7A43-E679-6DDC9579E95C}"/>
              </a:ext>
            </a:extLst>
          </p:cNvPr>
          <p:cNvSpPr/>
          <p:nvPr userDrawn="1"/>
        </p:nvSpPr>
        <p:spPr>
          <a:xfrm>
            <a:off x="19873718" y="11870923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D9B8FE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48" name="Text 159">
            <a:extLst>
              <a:ext uri="{FF2B5EF4-FFF2-40B4-BE49-F238E27FC236}">
                <a16:creationId xmlns:a16="http://schemas.microsoft.com/office/drawing/2014/main" id="{FEDB4774-1131-95B0-4E0C-01099C18AB4F}"/>
              </a:ext>
            </a:extLst>
          </p:cNvPr>
          <p:cNvSpPr/>
          <p:nvPr userDrawn="1"/>
        </p:nvSpPr>
        <p:spPr>
          <a:xfrm>
            <a:off x="20039065" y="11980662"/>
            <a:ext cx="1157488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300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#D9B8FE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49" name="Shape 160">
            <a:extLst>
              <a:ext uri="{FF2B5EF4-FFF2-40B4-BE49-F238E27FC236}">
                <a16:creationId xmlns:a16="http://schemas.microsoft.com/office/drawing/2014/main" id="{DB7B32EB-B2B8-5E9A-F59B-54FA178711DB}"/>
              </a:ext>
            </a:extLst>
          </p:cNvPr>
          <p:cNvSpPr/>
          <p:nvPr userDrawn="1"/>
        </p:nvSpPr>
        <p:spPr>
          <a:xfrm>
            <a:off x="21598048" y="11870923"/>
            <a:ext cx="1606226" cy="625877"/>
          </a:xfrm>
          <a:prstGeom prst="roundRect">
            <a:avLst>
              <a:gd name="adj" fmla="val 18993"/>
            </a:avLst>
          </a:prstGeom>
          <a:solidFill>
            <a:srgbClr val="BE84FC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50" name="Text 161">
            <a:extLst>
              <a:ext uri="{FF2B5EF4-FFF2-40B4-BE49-F238E27FC236}">
                <a16:creationId xmlns:a16="http://schemas.microsoft.com/office/drawing/2014/main" id="{E6D509AA-634D-2F37-D02E-02110026D79B}"/>
              </a:ext>
            </a:extLst>
          </p:cNvPr>
          <p:cNvSpPr/>
          <p:nvPr userDrawn="1"/>
        </p:nvSpPr>
        <p:spPr>
          <a:xfrm>
            <a:off x="21763395" y="11980662"/>
            <a:ext cx="1157488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400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#BE84FC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51" name="Shape 42">
            <a:extLst>
              <a:ext uri="{FF2B5EF4-FFF2-40B4-BE49-F238E27FC236}">
                <a16:creationId xmlns:a16="http://schemas.microsoft.com/office/drawing/2014/main" id="{87DD0C8B-5291-8CAA-CDAF-19738B9D43FD}"/>
              </a:ext>
            </a:extLst>
          </p:cNvPr>
          <p:cNvSpPr/>
          <p:nvPr userDrawn="1"/>
        </p:nvSpPr>
        <p:spPr>
          <a:xfrm>
            <a:off x="9409630" y="2659899"/>
            <a:ext cx="3330557" cy="625877"/>
          </a:xfrm>
          <a:prstGeom prst="roundRect">
            <a:avLst>
              <a:gd name="adj" fmla="val 18993"/>
            </a:avLst>
          </a:prstGeom>
          <a:solidFill>
            <a:srgbClr val="FFFAC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52" name="Text 43">
            <a:extLst>
              <a:ext uri="{FF2B5EF4-FFF2-40B4-BE49-F238E27FC236}">
                <a16:creationId xmlns:a16="http://schemas.microsoft.com/office/drawing/2014/main" id="{1914A980-A9EE-2FB7-46A9-D4A327FE36D0}"/>
              </a:ext>
            </a:extLst>
          </p:cNvPr>
          <p:cNvSpPr/>
          <p:nvPr userDrawn="1"/>
        </p:nvSpPr>
        <p:spPr>
          <a:xfrm>
            <a:off x="9574978" y="2769638"/>
            <a:ext cx="1157488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ru-RU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1</a:t>
            </a: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#FFFAC2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53" name="Shape 42">
            <a:extLst>
              <a:ext uri="{FF2B5EF4-FFF2-40B4-BE49-F238E27FC236}">
                <a16:creationId xmlns:a16="http://schemas.microsoft.com/office/drawing/2014/main" id="{D3E263F4-66D2-4E60-0E32-CA48C5F14756}"/>
              </a:ext>
            </a:extLst>
          </p:cNvPr>
          <p:cNvSpPr/>
          <p:nvPr userDrawn="1"/>
        </p:nvSpPr>
        <p:spPr>
          <a:xfrm>
            <a:off x="12858291" y="2659899"/>
            <a:ext cx="3330557" cy="625877"/>
          </a:xfrm>
          <a:prstGeom prst="roundRect">
            <a:avLst>
              <a:gd name="adj" fmla="val 18993"/>
            </a:avLst>
          </a:prstGeom>
          <a:solidFill>
            <a:srgbClr val="FFF189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54" name="Text 43">
            <a:extLst>
              <a:ext uri="{FF2B5EF4-FFF2-40B4-BE49-F238E27FC236}">
                <a16:creationId xmlns:a16="http://schemas.microsoft.com/office/drawing/2014/main" id="{91D0DDFC-BAF8-AF1C-2DA1-6DFEA2B8B971}"/>
              </a:ext>
            </a:extLst>
          </p:cNvPr>
          <p:cNvSpPr/>
          <p:nvPr userDrawn="1"/>
        </p:nvSpPr>
        <p:spPr>
          <a:xfrm>
            <a:off x="13023639" y="2769638"/>
            <a:ext cx="1157488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ru-RU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2</a:t>
            </a: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#FFF189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55" name="Shape 42">
            <a:extLst>
              <a:ext uri="{FF2B5EF4-FFF2-40B4-BE49-F238E27FC236}">
                <a16:creationId xmlns:a16="http://schemas.microsoft.com/office/drawing/2014/main" id="{3A16CE90-5A47-1D3A-E255-60E96A31588D}"/>
              </a:ext>
            </a:extLst>
          </p:cNvPr>
          <p:cNvSpPr/>
          <p:nvPr userDrawn="1"/>
        </p:nvSpPr>
        <p:spPr>
          <a:xfrm>
            <a:off x="16425056" y="2659899"/>
            <a:ext cx="3330557" cy="625877"/>
          </a:xfrm>
          <a:prstGeom prst="roundRect">
            <a:avLst>
              <a:gd name="adj" fmla="val 18993"/>
            </a:avLst>
          </a:prstGeom>
          <a:solidFill>
            <a:srgbClr val="FFDD2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56" name="Text 43">
            <a:extLst>
              <a:ext uri="{FF2B5EF4-FFF2-40B4-BE49-F238E27FC236}">
                <a16:creationId xmlns:a16="http://schemas.microsoft.com/office/drawing/2014/main" id="{65CB5D32-E1D7-9E32-157D-973B973801C6}"/>
              </a:ext>
            </a:extLst>
          </p:cNvPr>
          <p:cNvSpPr/>
          <p:nvPr userDrawn="1"/>
        </p:nvSpPr>
        <p:spPr>
          <a:xfrm>
            <a:off x="16590404" y="2769638"/>
            <a:ext cx="1157488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ru-RU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3</a:t>
            </a: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#FFDD2D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57" name="Shape 42">
            <a:extLst>
              <a:ext uri="{FF2B5EF4-FFF2-40B4-BE49-F238E27FC236}">
                <a16:creationId xmlns:a16="http://schemas.microsoft.com/office/drawing/2014/main" id="{7216F593-0987-0497-04EE-B377B6888C3F}"/>
              </a:ext>
            </a:extLst>
          </p:cNvPr>
          <p:cNvSpPr/>
          <p:nvPr userDrawn="1"/>
        </p:nvSpPr>
        <p:spPr>
          <a:xfrm>
            <a:off x="19873717" y="2659899"/>
            <a:ext cx="3330557" cy="625877"/>
          </a:xfrm>
          <a:prstGeom prst="roundRect">
            <a:avLst>
              <a:gd name="adj" fmla="val 18993"/>
            </a:avLst>
          </a:prstGeom>
          <a:solidFill>
            <a:srgbClr val="FDCD1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58" name="Text 43">
            <a:extLst>
              <a:ext uri="{FF2B5EF4-FFF2-40B4-BE49-F238E27FC236}">
                <a16:creationId xmlns:a16="http://schemas.microsoft.com/office/drawing/2014/main" id="{88CFFEF4-DD99-82B9-1F25-CD36A1F90CEC}"/>
              </a:ext>
            </a:extLst>
          </p:cNvPr>
          <p:cNvSpPr/>
          <p:nvPr userDrawn="1"/>
        </p:nvSpPr>
        <p:spPr>
          <a:xfrm>
            <a:off x="20039065" y="2769638"/>
            <a:ext cx="1157488" cy="46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2"/>
              </a:lnSpc>
              <a:buNone/>
            </a:pPr>
            <a:r>
              <a:rPr lang="ru-RU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2</a:t>
            </a: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00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1562"/>
              </a:lnSpc>
              <a:buNone/>
            </a:pPr>
            <a:r>
              <a:rPr lang="en-US" sz="1302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#FDCD12</a:t>
            </a:r>
            <a:endParaRPr lang="en-US" sz="1302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838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R-код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0">
            <a:extLst>
              <a:ext uri="{FF2B5EF4-FFF2-40B4-BE49-F238E27FC236}">
                <a16:creationId xmlns:a16="http://schemas.microsoft.com/office/drawing/2014/main" id="{B75679F9-3249-AA1F-B9D7-CB286C772D79}"/>
              </a:ext>
            </a:extLst>
          </p:cNvPr>
          <p:cNvSpPr/>
          <p:nvPr userDrawn="1"/>
        </p:nvSpPr>
        <p:spPr>
          <a:xfrm>
            <a:off x="1219352" y="874147"/>
            <a:ext cx="9387688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8500"/>
              </a:lnSpc>
              <a:spcBef>
                <a:spcPct val="0"/>
              </a:spcBef>
            </a:pPr>
            <a:r>
              <a:rPr lang="ru-RU" sz="7500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Типографика</a:t>
            </a:r>
            <a:endParaRPr lang="en-US" sz="7500" b="1" dirty="0"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728A06-A74A-E417-11B1-6E16EA6894D6}"/>
              </a:ext>
            </a:extLst>
          </p:cNvPr>
          <p:cNvSpPr txBox="1"/>
          <p:nvPr userDrawn="1"/>
        </p:nvSpPr>
        <p:spPr>
          <a:xfrm>
            <a:off x="1219352" y="2731523"/>
            <a:ext cx="17068648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defTabSz="1488104">
              <a:lnSpc>
                <a:spcPts val="11000"/>
              </a:lnSpc>
              <a:spcBef>
                <a:spcPct val="0"/>
              </a:spcBef>
              <a:defRPr sz="10000" b="1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ru-RU" dirty="0">
                <a:solidFill>
                  <a:schemeClr val="tx1"/>
                </a:solidFill>
              </a:rPr>
              <a:t>Заголовок презентации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628D91-05DD-0CD9-273F-E518FAD08FC2}"/>
              </a:ext>
            </a:extLst>
          </p:cNvPr>
          <p:cNvSpPr txBox="1"/>
          <p:nvPr userDrawn="1"/>
        </p:nvSpPr>
        <p:spPr>
          <a:xfrm>
            <a:off x="1219352" y="5071718"/>
            <a:ext cx="17068648" cy="62908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defTabSz="1488104">
              <a:lnSpc>
                <a:spcPct val="110000"/>
              </a:lnSpc>
              <a:spcBef>
                <a:spcPct val="0"/>
              </a:spcBef>
              <a:defRPr sz="4800">
                <a:solidFill>
                  <a:srgbClr val="FAFAFA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5200"/>
              </a:lnSpc>
            </a:pPr>
            <a:r>
              <a:rPr lang="ru-RU" sz="4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 презентации</a:t>
            </a:r>
          </a:p>
        </p:txBody>
      </p:sp>
      <p:sp>
        <p:nvSpPr>
          <p:cNvPr id="35" name="Text 0">
            <a:extLst>
              <a:ext uri="{FF2B5EF4-FFF2-40B4-BE49-F238E27FC236}">
                <a16:creationId xmlns:a16="http://schemas.microsoft.com/office/drawing/2014/main" id="{898DF2E3-9C61-C6BC-2CED-FCAFF2A0D028}"/>
              </a:ext>
            </a:extLst>
          </p:cNvPr>
          <p:cNvSpPr/>
          <p:nvPr userDrawn="1"/>
        </p:nvSpPr>
        <p:spPr>
          <a:xfrm>
            <a:off x="1219352" y="6700903"/>
            <a:ext cx="9387688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8500"/>
              </a:lnSpc>
              <a:spcBef>
                <a:spcPct val="0"/>
              </a:spcBef>
            </a:pPr>
            <a:r>
              <a:rPr lang="ru-RU" sz="7500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Заголовок слайда</a:t>
            </a:r>
            <a:endParaRPr lang="en-US" sz="7500" b="1" dirty="0"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743E48-72B1-8F04-2A65-AC679DAC1CE7}"/>
              </a:ext>
            </a:extLst>
          </p:cNvPr>
          <p:cNvSpPr txBox="1"/>
          <p:nvPr userDrawn="1"/>
        </p:nvSpPr>
        <p:spPr>
          <a:xfrm>
            <a:off x="1219352" y="8797779"/>
            <a:ext cx="5676748" cy="552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Graphik LC Medium" panose="020B0503030202060203" pitchFamily="34" charset="0"/>
              </a:defRPr>
            </a:lvl1pPr>
          </a:lstStyle>
          <a:p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Подзаголовок слайда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6A75AB-3533-24EB-3123-DA87B4D0D516}"/>
              </a:ext>
            </a:extLst>
          </p:cNvPr>
          <p:cNvSpPr txBox="1"/>
          <p:nvPr userDrawn="1"/>
        </p:nvSpPr>
        <p:spPr>
          <a:xfrm>
            <a:off x="1219352" y="10283719"/>
            <a:ext cx="5676748" cy="476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ct val="0"/>
              </a:spcBef>
              <a:defRPr sz="300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Наборный текст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10EA81-6C63-1B7E-F339-515CE33E4A84}"/>
              </a:ext>
            </a:extLst>
          </p:cNvPr>
          <p:cNvSpPr txBox="1"/>
          <p:nvPr userDrawn="1"/>
        </p:nvSpPr>
        <p:spPr>
          <a:xfrm>
            <a:off x="1219352" y="11695151"/>
            <a:ext cx="5676748" cy="34990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ct val="0"/>
              </a:spcBef>
              <a:defRPr sz="300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Ссылка/сноска</a:t>
            </a:r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4D2D5B9F-A00D-EDBC-9B28-3547B80E36AE}"/>
              </a:ext>
            </a:extLst>
          </p:cNvPr>
          <p:cNvGrpSpPr/>
          <p:nvPr userDrawn="1"/>
        </p:nvGrpSpPr>
        <p:grpSpPr>
          <a:xfrm>
            <a:off x="12715120" y="11448341"/>
            <a:ext cx="2862791" cy="838200"/>
            <a:chOff x="1430871" y="9337422"/>
            <a:chExt cx="2862791" cy="838200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7E761795-4FEE-827B-1F55-1E4B5BCA6AA9}"/>
                </a:ext>
              </a:extLst>
            </p:cNvPr>
            <p:cNvSpPr/>
            <p:nvPr/>
          </p:nvSpPr>
          <p:spPr>
            <a:xfrm>
              <a:off x="1430871" y="9337422"/>
              <a:ext cx="2862791" cy="838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ru-RU">
                <a:solidFill>
                  <a:srgbClr val="FAFAFA"/>
                </a:solidFill>
              </a:endParaRPr>
            </a:p>
          </p:txBody>
        </p:sp>
        <p:sp>
          <p:nvSpPr>
            <p:cNvPr id="41" name="Text 4">
              <a:extLst>
                <a:ext uri="{FF2B5EF4-FFF2-40B4-BE49-F238E27FC236}">
                  <a16:creationId xmlns:a16="http://schemas.microsoft.com/office/drawing/2014/main" id="{8C622E21-CFE9-B821-A664-E10A969163CB}"/>
                </a:ext>
              </a:extLst>
            </p:cNvPr>
            <p:cNvSpPr/>
            <p:nvPr/>
          </p:nvSpPr>
          <p:spPr>
            <a:xfrm>
              <a:off x="1723926" y="9515943"/>
              <a:ext cx="2276680" cy="473015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/>
            <a:p>
              <a:pPr algn="ctr" defTabSz="1488104">
                <a:lnSpc>
                  <a:spcPct val="110000"/>
                </a:lnSpc>
                <a:spcBef>
                  <a:spcPct val="0"/>
                </a:spcBef>
              </a:pPr>
              <a:r>
                <a:rPr lang="ru-RU" sz="3000" b="1" spc="300" dirty="0">
                  <a:solidFill>
                    <a:srgbClr val="141414"/>
                  </a:solidFill>
                  <a:latin typeface="Inter" panose="02000503000000020004" pitchFamily="2" charset="0"/>
                  <a:ea typeface="Inter" panose="02000503000000020004" pitchFamily="2" charset="0"/>
                  <a:cs typeface="+mj-cs"/>
                </a:rPr>
                <a:t>ТЕГ</a:t>
              </a:r>
              <a:endParaRPr lang="en-US" sz="3000" b="1" spc="300" dirty="0">
                <a:solidFill>
                  <a:srgbClr val="141414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15D58C7-A333-DD53-2EB9-86E8058590EF}"/>
              </a:ext>
            </a:extLst>
          </p:cNvPr>
          <p:cNvSpPr txBox="1"/>
          <p:nvPr userDrawn="1"/>
        </p:nvSpPr>
        <p:spPr>
          <a:xfrm>
            <a:off x="19740882" y="2975180"/>
            <a:ext cx="3662043" cy="9233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I</a:t>
            </a:r>
            <a:r>
              <a:rPr lang="en-US" dirty="0" err="1">
                <a:latin typeface="Inter" panose="02000503000000020004" pitchFamily="2" charset="0"/>
                <a:ea typeface="Inter" panose="02000503000000020004" pitchFamily="2" charset="0"/>
              </a:rPr>
              <a:t>nter</a:t>
            </a:r>
            <a:r>
              <a:rPr lang="en" dirty="0">
                <a:latin typeface="Inter" panose="02000503000000020004" pitchFamily="2" charset="0"/>
                <a:ea typeface="Inter" panose="02000503000000020004" pitchFamily="2" charset="0"/>
              </a:rPr>
              <a:t> Bold</a:t>
            </a:r>
            <a:br>
              <a:rPr lang="en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Размер: 100</a:t>
            </a:r>
            <a:b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Интерлиньяж: кегль + 10 </a:t>
            </a:r>
            <a:r>
              <a:rPr lang="ru-RU" dirty="0" err="1">
                <a:latin typeface="Inter" panose="02000503000000020004" pitchFamily="2" charset="0"/>
                <a:ea typeface="Inter" panose="02000503000000020004" pitchFamily="2" charset="0"/>
              </a:rPr>
              <a:t>пт</a:t>
            </a:r>
            <a:endParaRPr lang="ru-RU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E9B5A200-0B41-1BC1-6A15-2622D679FC1A}"/>
              </a:ext>
            </a:extLst>
          </p:cNvPr>
          <p:cNvCxnSpPr>
            <a:cxnSpLocks/>
          </p:cNvCxnSpPr>
          <p:nvPr userDrawn="1"/>
        </p:nvCxnSpPr>
        <p:spPr>
          <a:xfrm>
            <a:off x="1219352" y="4542974"/>
            <a:ext cx="219549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70286420-EF45-5502-2A62-9FB3131D5E5F}"/>
              </a:ext>
            </a:extLst>
          </p:cNvPr>
          <p:cNvCxnSpPr>
            <a:cxnSpLocks/>
          </p:cNvCxnSpPr>
          <p:nvPr userDrawn="1"/>
        </p:nvCxnSpPr>
        <p:spPr>
          <a:xfrm>
            <a:off x="1219352" y="6229546"/>
            <a:ext cx="219549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791A1ED6-61C7-EA7B-9F81-6085D7511B6B}"/>
              </a:ext>
            </a:extLst>
          </p:cNvPr>
          <p:cNvCxnSpPr>
            <a:cxnSpLocks/>
          </p:cNvCxnSpPr>
          <p:nvPr userDrawn="1"/>
        </p:nvCxnSpPr>
        <p:spPr>
          <a:xfrm>
            <a:off x="1219352" y="8326422"/>
            <a:ext cx="219549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1EBA0438-5772-320B-E97F-30B6E43973F6}"/>
              </a:ext>
            </a:extLst>
          </p:cNvPr>
          <p:cNvCxnSpPr>
            <a:cxnSpLocks/>
          </p:cNvCxnSpPr>
          <p:nvPr userDrawn="1"/>
        </p:nvCxnSpPr>
        <p:spPr>
          <a:xfrm>
            <a:off x="1219352" y="9812362"/>
            <a:ext cx="219549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38A1934D-EAA7-3DF1-EB4B-78DF7CB3074D}"/>
              </a:ext>
            </a:extLst>
          </p:cNvPr>
          <p:cNvCxnSpPr>
            <a:cxnSpLocks/>
          </p:cNvCxnSpPr>
          <p:nvPr userDrawn="1"/>
        </p:nvCxnSpPr>
        <p:spPr>
          <a:xfrm>
            <a:off x="1219352" y="11223794"/>
            <a:ext cx="219549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C8230FFE-4B54-3FDB-8D28-09BD295C43DC}"/>
              </a:ext>
            </a:extLst>
          </p:cNvPr>
          <p:cNvCxnSpPr>
            <a:cxnSpLocks/>
          </p:cNvCxnSpPr>
          <p:nvPr userDrawn="1"/>
        </p:nvCxnSpPr>
        <p:spPr>
          <a:xfrm>
            <a:off x="1219352" y="12511088"/>
            <a:ext cx="219549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6883051-5175-54A5-5CAC-9CE7F620F016}"/>
              </a:ext>
            </a:extLst>
          </p:cNvPr>
          <p:cNvSpPr txBox="1"/>
          <p:nvPr userDrawn="1"/>
        </p:nvSpPr>
        <p:spPr>
          <a:xfrm>
            <a:off x="19740882" y="4924595"/>
            <a:ext cx="3662043" cy="9233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I</a:t>
            </a:r>
            <a:r>
              <a:rPr lang="en-US" dirty="0" err="1">
                <a:latin typeface="Inter" panose="02000503000000020004" pitchFamily="2" charset="0"/>
                <a:ea typeface="Inter" panose="02000503000000020004" pitchFamily="2" charset="0"/>
              </a:rPr>
              <a:t>nter</a:t>
            </a:r>
            <a:r>
              <a:rPr lang="en" dirty="0">
                <a:latin typeface="Inter" panose="02000503000000020004" pitchFamily="2" charset="0"/>
                <a:ea typeface="Inter" panose="02000503000000020004" pitchFamily="2" charset="0"/>
              </a:rPr>
              <a:t> Regular</a:t>
            </a:r>
            <a:br>
              <a:rPr lang="en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Размер: 4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</a:rPr>
              <a:t>2</a:t>
            </a: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Интерлиньяж: кегль + 10 </a:t>
            </a:r>
            <a:r>
              <a:rPr lang="ru-RU" dirty="0" err="1">
                <a:latin typeface="Inter" panose="02000503000000020004" pitchFamily="2" charset="0"/>
                <a:ea typeface="Inter" panose="02000503000000020004" pitchFamily="2" charset="0"/>
              </a:rPr>
              <a:t>пт</a:t>
            </a:r>
            <a:endParaRPr lang="ru-RU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6ADD3-18ED-2F56-EA6A-CDC0E0D111D1}"/>
              </a:ext>
            </a:extLst>
          </p:cNvPr>
          <p:cNvSpPr txBox="1"/>
          <p:nvPr userDrawn="1"/>
        </p:nvSpPr>
        <p:spPr>
          <a:xfrm>
            <a:off x="19740882" y="6816319"/>
            <a:ext cx="3662043" cy="9233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I</a:t>
            </a:r>
            <a:r>
              <a:rPr lang="en-US" dirty="0" err="1">
                <a:latin typeface="Inter" panose="02000503000000020004" pitchFamily="2" charset="0"/>
                <a:ea typeface="Inter" panose="02000503000000020004" pitchFamily="2" charset="0"/>
              </a:rPr>
              <a:t>nter</a:t>
            </a:r>
            <a:r>
              <a:rPr lang="en" dirty="0">
                <a:latin typeface="Inter" panose="02000503000000020004" pitchFamily="2" charset="0"/>
                <a:ea typeface="Inter" panose="02000503000000020004" pitchFamily="2" charset="0"/>
              </a:rPr>
              <a:t> Bold</a:t>
            </a:r>
            <a:br>
              <a:rPr lang="en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Размер: 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</a:rPr>
              <a:t>75</a:t>
            </a: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Интерлиньяж: кегль + 10 </a:t>
            </a:r>
            <a:r>
              <a:rPr lang="ru-RU" dirty="0" err="1">
                <a:latin typeface="Inter" panose="02000503000000020004" pitchFamily="2" charset="0"/>
                <a:ea typeface="Inter" panose="02000503000000020004" pitchFamily="2" charset="0"/>
              </a:rPr>
              <a:t>пт</a:t>
            </a:r>
            <a:endParaRPr lang="ru-RU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F9445F-F972-01A2-B29E-7F499510D500}"/>
              </a:ext>
            </a:extLst>
          </p:cNvPr>
          <p:cNvSpPr txBox="1"/>
          <p:nvPr userDrawn="1"/>
        </p:nvSpPr>
        <p:spPr>
          <a:xfrm>
            <a:off x="8356602" y="8607727"/>
            <a:ext cx="3662043" cy="9233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I</a:t>
            </a:r>
            <a:r>
              <a:rPr lang="en-US" dirty="0" err="1">
                <a:latin typeface="Inter" panose="02000503000000020004" pitchFamily="2" charset="0"/>
                <a:ea typeface="Inter" panose="02000503000000020004" pitchFamily="2" charset="0"/>
              </a:rPr>
              <a:t>nter</a:t>
            </a:r>
            <a:r>
              <a:rPr lang="en" dirty="0">
                <a:latin typeface="Inter" panose="02000503000000020004" pitchFamily="2" charset="0"/>
                <a:ea typeface="Inter" panose="02000503000000020004" pitchFamily="2" charset="0"/>
              </a:rPr>
              <a:t> Regular</a:t>
            </a:r>
            <a:br>
              <a:rPr lang="en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Размер: 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</a:rPr>
              <a:t>38-32</a:t>
            </a: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Интерлиньяж: кегль + 10 </a:t>
            </a:r>
            <a:r>
              <a:rPr lang="ru-RU" dirty="0" err="1">
                <a:latin typeface="Inter" panose="02000503000000020004" pitchFamily="2" charset="0"/>
                <a:ea typeface="Inter" panose="02000503000000020004" pitchFamily="2" charset="0"/>
              </a:rPr>
              <a:t>пт</a:t>
            </a:r>
            <a:endParaRPr lang="ru-RU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B023CF-6BB5-9F83-FE87-4C9255842416}"/>
              </a:ext>
            </a:extLst>
          </p:cNvPr>
          <p:cNvSpPr txBox="1"/>
          <p:nvPr userDrawn="1"/>
        </p:nvSpPr>
        <p:spPr>
          <a:xfrm>
            <a:off x="8356602" y="10056413"/>
            <a:ext cx="3662043" cy="9233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I</a:t>
            </a:r>
            <a:r>
              <a:rPr lang="en-US" dirty="0" err="1">
                <a:latin typeface="Inter" panose="02000503000000020004" pitchFamily="2" charset="0"/>
                <a:ea typeface="Inter" panose="02000503000000020004" pitchFamily="2" charset="0"/>
              </a:rPr>
              <a:t>nter</a:t>
            </a:r>
            <a:r>
              <a:rPr lang="en" dirty="0">
                <a:latin typeface="Inter" panose="02000503000000020004" pitchFamily="2" charset="0"/>
                <a:ea typeface="Inter" panose="02000503000000020004" pitchFamily="2" charset="0"/>
              </a:rPr>
              <a:t> Regular</a:t>
            </a:r>
            <a:br>
              <a:rPr lang="en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Размер: 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</a:rPr>
              <a:t>32-26</a:t>
            </a: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Интерлиньяж: кегль + 10 </a:t>
            </a:r>
            <a:r>
              <a:rPr lang="ru-RU" dirty="0" err="1">
                <a:latin typeface="Inter" panose="02000503000000020004" pitchFamily="2" charset="0"/>
                <a:ea typeface="Inter" panose="02000503000000020004" pitchFamily="2" charset="0"/>
              </a:rPr>
              <a:t>пт</a:t>
            </a:r>
            <a:endParaRPr lang="ru-RU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484441-7EDB-C36B-D396-26A8B47B69AC}"/>
              </a:ext>
            </a:extLst>
          </p:cNvPr>
          <p:cNvSpPr txBox="1"/>
          <p:nvPr userDrawn="1"/>
        </p:nvSpPr>
        <p:spPr>
          <a:xfrm>
            <a:off x="8356602" y="11405776"/>
            <a:ext cx="3662043" cy="9233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I</a:t>
            </a:r>
            <a:r>
              <a:rPr lang="en-US" dirty="0" err="1">
                <a:latin typeface="Inter" panose="02000503000000020004" pitchFamily="2" charset="0"/>
                <a:ea typeface="Inter" panose="02000503000000020004" pitchFamily="2" charset="0"/>
              </a:rPr>
              <a:t>nter</a:t>
            </a:r>
            <a:r>
              <a:rPr lang="en" dirty="0">
                <a:latin typeface="Inter" panose="02000503000000020004" pitchFamily="2" charset="0"/>
                <a:ea typeface="Inter" panose="02000503000000020004" pitchFamily="2" charset="0"/>
              </a:rPr>
              <a:t> Regular</a:t>
            </a:r>
            <a:br>
              <a:rPr lang="en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Размер: 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</a:rPr>
              <a:t>22-18</a:t>
            </a: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Интерлиньяж: кегль + 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</a:rPr>
              <a:t>5</a:t>
            </a: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ru-RU" dirty="0" err="1">
                <a:latin typeface="Inter" panose="02000503000000020004" pitchFamily="2" charset="0"/>
                <a:ea typeface="Inter" panose="02000503000000020004" pitchFamily="2" charset="0"/>
              </a:rPr>
              <a:t>пт</a:t>
            </a:r>
            <a:endParaRPr lang="ru-RU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208F134A-5E9E-6318-E88F-1FC57C6DE273}"/>
              </a:ext>
            </a:extLst>
          </p:cNvPr>
          <p:cNvCxnSpPr>
            <a:cxnSpLocks/>
          </p:cNvCxnSpPr>
          <p:nvPr userDrawn="1"/>
        </p:nvCxnSpPr>
        <p:spPr>
          <a:xfrm>
            <a:off x="12193588" y="8318308"/>
            <a:ext cx="0" cy="41927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45622DA-A6CD-66C8-BFD9-36FFF657AC13}"/>
              </a:ext>
            </a:extLst>
          </p:cNvPr>
          <p:cNvSpPr txBox="1"/>
          <p:nvPr userDrawn="1"/>
        </p:nvSpPr>
        <p:spPr>
          <a:xfrm>
            <a:off x="12715120" y="10333412"/>
            <a:ext cx="6500529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defRPr>
            </a:lvl1pPr>
          </a:lstStyle>
          <a:p>
            <a:r>
              <a:rPr lang="ru-RU" dirty="0"/>
              <a:t>Математический шрифт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46B2E6-ADA6-F21F-076F-10CF316354F2}"/>
              </a:ext>
            </a:extLst>
          </p:cNvPr>
          <p:cNvSpPr txBox="1"/>
          <p:nvPr userDrawn="1"/>
        </p:nvSpPr>
        <p:spPr>
          <a:xfrm>
            <a:off x="19740882" y="10056413"/>
            <a:ext cx="3662043" cy="9233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" dirty="0">
                <a:latin typeface="Inter" panose="02000503000000020004" pitchFamily="2" charset="0"/>
                <a:ea typeface="Inter" panose="02000503000000020004" pitchFamily="2" charset="0"/>
              </a:rPr>
              <a:t>STIX Two Math</a:t>
            </a:r>
            <a:br>
              <a:rPr lang="en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Размер: 2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</a:rPr>
              <a:t>8</a:t>
            </a: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Интерлиньяж: кегль + 5 </a:t>
            </a:r>
            <a:r>
              <a:rPr lang="ru-RU" dirty="0" err="1">
                <a:latin typeface="Inter" panose="02000503000000020004" pitchFamily="2" charset="0"/>
                <a:ea typeface="Inter" panose="02000503000000020004" pitchFamily="2" charset="0"/>
              </a:rPr>
              <a:t>пт</a:t>
            </a:r>
            <a:endParaRPr lang="ru-RU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DA2649-ABE4-A93D-CB9A-3D9EA272F4B1}"/>
              </a:ext>
            </a:extLst>
          </p:cNvPr>
          <p:cNvSpPr txBox="1"/>
          <p:nvPr userDrawn="1"/>
        </p:nvSpPr>
        <p:spPr>
          <a:xfrm>
            <a:off x="12715120" y="8932316"/>
            <a:ext cx="6500529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defRPr>
            </a:lvl1pPr>
          </a:lstStyle>
          <a:p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Код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1E124E-82C6-6ADE-83DC-9593B9B84BFD}"/>
              </a:ext>
            </a:extLst>
          </p:cNvPr>
          <p:cNvSpPr txBox="1"/>
          <p:nvPr userDrawn="1"/>
        </p:nvSpPr>
        <p:spPr>
          <a:xfrm>
            <a:off x="19740882" y="8607727"/>
            <a:ext cx="3662043" cy="9233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" dirty="0">
                <a:latin typeface="Inter" panose="02000503000000020004" pitchFamily="2" charset="0"/>
                <a:ea typeface="Inter" panose="02000503000000020004" pitchFamily="2" charset="0"/>
              </a:rPr>
              <a:t>Courier New</a:t>
            </a:r>
            <a:br>
              <a:rPr lang="en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Размер: 26-20</a:t>
            </a:r>
            <a:b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Интерлиньяж: кегль + 5 </a:t>
            </a:r>
            <a:r>
              <a:rPr lang="ru-RU" dirty="0" err="1">
                <a:latin typeface="Inter" panose="02000503000000020004" pitchFamily="2" charset="0"/>
                <a:ea typeface="Inter" panose="02000503000000020004" pitchFamily="2" charset="0"/>
              </a:rPr>
              <a:t>пт</a:t>
            </a:r>
            <a:endParaRPr lang="ru-RU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24952E6-92BA-7B06-622B-D0F1D893D1E8}"/>
              </a:ext>
            </a:extLst>
          </p:cNvPr>
          <p:cNvSpPr txBox="1"/>
          <p:nvPr userDrawn="1"/>
        </p:nvSpPr>
        <p:spPr>
          <a:xfrm>
            <a:off x="19740882" y="11405776"/>
            <a:ext cx="3662043" cy="9233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I</a:t>
            </a:r>
            <a:r>
              <a:rPr lang="en-US" dirty="0" err="1">
                <a:latin typeface="Inter" panose="02000503000000020004" pitchFamily="2" charset="0"/>
                <a:ea typeface="Inter" panose="02000503000000020004" pitchFamily="2" charset="0"/>
              </a:rPr>
              <a:t>nter</a:t>
            </a:r>
            <a:r>
              <a:rPr lang="en" dirty="0">
                <a:latin typeface="Inter" panose="02000503000000020004" pitchFamily="2" charset="0"/>
                <a:ea typeface="Inter" panose="02000503000000020004" pitchFamily="2" charset="0"/>
              </a:rPr>
              <a:t> Bold</a:t>
            </a:r>
            <a:br>
              <a:rPr lang="en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Размер: 3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</a:rPr>
              <a:t>2</a:t>
            </a: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Интерлиньяж: кегль + 10 </a:t>
            </a:r>
            <a:r>
              <a:rPr lang="ru-RU" dirty="0" err="1">
                <a:latin typeface="Inter" panose="02000503000000020004" pitchFamily="2" charset="0"/>
                <a:ea typeface="Inter" panose="02000503000000020004" pitchFamily="2" charset="0"/>
              </a:rPr>
              <a:t>пт</a:t>
            </a:r>
            <a:endParaRPr lang="ru-RU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402FEF53-BC6A-BCD1-902C-356628A21334}"/>
              </a:ext>
            </a:extLst>
          </p:cNvPr>
          <p:cNvCxnSpPr>
            <a:cxnSpLocks/>
          </p:cNvCxnSpPr>
          <p:nvPr userDrawn="1"/>
        </p:nvCxnSpPr>
        <p:spPr>
          <a:xfrm>
            <a:off x="1219352" y="2330716"/>
            <a:ext cx="219549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4522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R-код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303CE9D6-EF64-DC71-F4BD-2F7D356552C6}"/>
              </a:ext>
            </a:extLst>
          </p:cNvPr>
          <p:cNvSpPr/>
          <p:nvPr userDrawn="1"/>
        </p:nvSpPr>
        <p:spPr>
          <a:xfrm>
            <a:off x="1219352" y="874147"/>
            <a:ext cx="12725248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8500"/>
              </a:lnSpc>
              <a:spcBef>
                <a:spcPct val="0"/>
              </a:spcBef>
            </a:pPr>
            <a:r>
              <a:rPr lang="ru-RU" sz="7500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Тёмная/светлая версия</a:t>
            </a:r>
            <a:endParaRPr lang="en-US" sz="7500" b="1" dirty="0"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220FA-9332-ED89-B126-9DC97DE718D8}"/>
              </a:ext>
            </a:extLst>
          </p:cNvPr>
          <p:cNvSpPr txBox="1"/>
          <p:nvPr userDrawn="1"/>
        </p:nvSpPr>
        <p:spPr>
          <a:xfrm>
            <a:off x="1219352" y="2332607"/>
            <a:ext cx="12192000" cy="249901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ru-RU" dirty="0"/>
              <a:t>Темные и светлые слайды существуют в презентациях вместе, нет отдельных версий</a:t>
            </a:r>
          </a:p>
          <a:p>
            <a:r>
              <a:rPr lang="ru-RU" dirty="0"/>
              <a:t>Открывающий и закрывающий слайды – всегда темные</a:t>
            </a:r>
          </a:p>
          <a:p>
            <a:r>
              <a:rPr lang="ru-RU" dirty="0"/>
              <a:t>Фон слайдов внутри презентации зависит от материала. Для учебных презентаций чаще используются светлый и белый фон. В презентациях для выступлений/мероприятий количество темных и светлых слайдов примерно равно.</a:t>
            </a:r>
          </a:p>
          <a:p>
            <a:r>
              <a:rPr lang="ru-RU" dirty="0" err="1"/>
              <a:t>Перебивочные</a:t>
            </a:r>
            <a:r>
              <a:rPr lang="ru-RU" dirty="0"/>
              <a:t> слайды могут быть темными, светлыми или акцентными. </a:t>
            </a:r>
          </a:p>
        </p:txBody>
      </p:sp>
    </p:spTree>
    <p:extLst>
      <p:ext uri="{BB962C8B-B14F-4D97-AF65-F5344CB8AC3E}">
        <p14:creationId xmlns:p14="http://schemas.microsoft.com/office/powerpoint/2010/main" val="609314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QR-код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 0">
            <a:extLst>
              <a:ext uri="{FF2B5EF4-FFF2-40B4-BE49-F238E27FC236}">
                <a16:creationId xmlns:a16="http://schemas.microsoft.com/office/drawing/2014/main" id="{F0B2A770-68BA-D720-4889-4F374BAFC71D}"/>
              </a:ext>
            </a:extLst>
          </p:cNvPr>
          <p:cNvSpPr/>
          <p:nvPr userDrawn="1"/>
        </p:nvSpPr>
        <p:spPr>
          <a:xfrm>
            <a:off x="1219352" y="874147"/>
            <a:ext cx="12725248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8500"/>
              </a:lnSpc>
              <a:spcBef>
                <a:spcPct val="0"/>
              </a:spcBef>
            </a:pPr>
            <a:r>
              <a:rPr lang="ru-RU" sz="7500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Иконки</a:t>
            </a:r>
            <a:endParaRPr lang="en-US" sz="7500" b="1" dirty="0"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91CCC5F-466D-0A54-8921-8009B74B1758}"/>
              </a:ext>
            </a:extLst>
          </p:cNvPr>
          <p:cNvSpPr txBox="1"/>
          <p:nvPr userDrawn="1"/>
        </p:nvSpPr>
        <p:spPr>
          <a:xfrm>
            <a:off x="1219352" y="2332607"/>
            <a:ext cx="8074439" cy="81156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ru-RU" dirty="0"/>
              <a:t>Чаще всего используются иконки в круге – размер 2-3 см</a:t>
            </a:r>
          </a:p>
          <a:p>
            <a:r>
              <a:rPr lang="ru-RU" dirty="0"/>
              <a:t>Толщина линии – 2 </a:t>
            </a:r>
            <a:r>
              <a:rPr lang="ru-RU" dirty="0" err="1"/>
              <a:t>пт</a:t>
            </a:r>
            <a:endParaRPr lang="ru-RU" dirty="0"/>
          </a:p>
        </p:txBody>
      </p:sp>
      <p:grpSp>
        <p:nvGrpSpPr>
          <p:cNvPr id="120" name="Группа 119">
            <a:extLst>
              <a:ext uri="{FF2B5EF4-FFF2-40B4-BE49-F238E27FC236}">
                <a16:creationId xmlns:a16="http://schemas.microsoft.com/office/drawing/2014/main" id="{080D09B4-3342-91F8-892D-39806E18A24E}"/>
              </a:ext>
            </a:extLst>
          </p:cNvPr>
          <p:cNvGrpSpPr/>
          <p:nvPr userDrawn="1"/>
        </p:nvGrpSpPr>
        <p:grpSpPr>
          <a:xfrm>
            <a:off x="6453760" y="4557941"/>
            <a:ext cx="900000" cy="900000"/>
            <a:chOff x="7810351" y="6891770"/>
            <a:chExt cx="1440000" cy="1440000"/>
          </a:xfrm>
        </p:grpSpPr>
        <p:sp>
          <p:nvSpPr>
            <p:cNvPr id="121" name="Овал 120">
              <a:extLst>
                <a:ext uri="{FF2B5EF4-FFF2-40B4-BE49-F238E27FC236}">
                  <a16:creationId xmlns:a16="http://schemas.microsoft.com/office/drawing/2014/main" id="{78374885-2BC7-6FA8-F6D4-E6E6ABE9AE6F}"/>
                </a:ext>
              </a:extLst>
            </p:cNvPr>
            <p:cNvSpPr/>
            <p:nvPr/>
          </p:nvSpPr>
          <p:spPr>
            <a:xfrm>
              <a:off x="7810351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22" name="Рисунок 121">
              <a:extLst>
                <a:ext uri="{FF2B5EF4-FFF2-40B4-BE49-F238E27FC236}">
                  <a16:creationId xmlns:a16="http://schemas.microsoft.com/office/drawing/2014/main" id="{19BF69F4-55EC-A266-DE62-7A6C03190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061325" y="7305340"/>
              <a:ext cx="938052" cy="612861"/>
            </a:xfrm>
            <a:prstGeom prst="rect">
              <a:avLst/>
            </a:prstGeom>
          </p:spPr>
        </p:pic>
      </p:grp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312958D5-5EEF-B20E-7CA4-2B65F4E1A9B6}"/>
              </a:ext>
            </a:extLst>
          </p:cNvPr>
          <p:cNvGrpSpPr/>
          <p:nvPr userDrawn="1"/>
        </p:nvGrpSpPr>
        <p:grpSpPr>
          <a:xfrm>
            <a:off x="6453760" y="5963958"/>
            <a:ext cx="900000" cy="900000"/>
            <a:chOff x="7828984" y="8625567"/>
            <a:chExt cx="1440000" cy="1440000"/>
          </a:xfrm>
        </p:grpSpPr>
        <p:pic>
          <p:nvPicPr>
            <p:cNvPr id="124" name="Рисунок 123">
              <a:extLst>
                <a:ext uri="{FF2B5EF4-FFF2-40B4-BE49-F238E27FC236}">
                  <a16:creationId xmlns:a16="http://schemas.microsoft.com/office/drawing/2014/main" id="{71A326C2-5540-B1EE-3B5A-26525F484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8115354" y="8819016"/>
              <a:ext cx="867260" cy="1053102"/>
            </a:xfrm>
            <a:prstGeom prst="rect">
              <a:avLst/>
            </a:prstGeom>
          </p:spPr>
        </p:pic>
        <p:sp>
          <p:nvSpPr>
            <p:cNvPr id="125" name="Овал 124">
              <a:extLst>
                <a:ext uri="{FF2B5EF4-FFF2-40B4-BE49-F238E27FC236}">
                  <a16:creationId xmlns:a16="http://schemas.microsoft.com/office/drawing/2014/main" id="{3BB64C3F-3FCB-5E17-A84C-348ED33CC2C4}"/>
                </a:ext>
              </a:extLst>
            </p:cNvPr>
            <p:cNvSpPr/>
            <p:nvPr/>
          </p:nvSpPr>
          <p:spPr>
            <a:xfrm>
              <a:off x="782898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BC9FE533-748E-0047-3AE0-6B40738DE59D}"/>
              </a:ext>
            </a:extLst>
          </p:cNvPr>
          <p:cNvGrpSpPr/>
          <p:nvPr userDrawn="1"/>
        </p:nvGrpSpPr>
        <p:grpSpPr>
          <a:xfrm>
            <a:off x="6453760" y="7369975"/>
            <a:ext cx="900000" cy="900000"/>
            <a:chOff x="10133872" y="6891770"/>
            <a:chExt cx="1440000" cy="1440000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DAC75A98-0BEB-66B4-A390-4E08AF3E35DA}"/>
                </a:ext>
              </a:extLst>
            </p:cNvPr>
            <p:cNvSpPr/>
            <p:nvPr/>
          </p:nvSpPr>
          <p:spPr>
            <a:xfrm>
              <a:off x="10133872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28" name="Рисунок 127">
              <a:extLst>
                <a:ext uri="{FF2B5EF4-FFF2-40B4-BE49-F238E27FC236}">
                  <a16:creationId xmlns:a16="http://schemas.microsoft.com/office/drawing/2014/main" id="{6D233801-F6A4-7CC9-B074-B3404849A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0420338" y="7203738"/>
              <a:ext cx="867069" cy="816065"/>
            </a:xfrm>
            <a:prstGeom prst="rect">
              <a:avLst/>
            </a:prstGeom>
          </p:spPr>
        </p:pic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D67F619F-EA97-84D1-8E2C-B45DBF9B1406}"/>
              </a:ext>
            </a:extLst>
          </p:cNvPr>
          <p:cNvGrpSpPr/>
          <p:nvPr userDrawn="1"/>
        </p:nvGrpSpPr>
        <p:grpSpPr>
          <a:xfrm>
            <a:off x="6453760" y="8775992"/>
            <a:ext cx="900000" cy="900000"/>
            <a:chOff x="9729345" y="8625567"/>
            <a:chExt cx="1440000" cy="1440000"/>
          </a:xfrm>
        </p:grpSpPr>
        <p:pic>
          <p:nvPicPr>
            <p:cNvPr id="130" name="Рисунок 129">
              <a:extLst>
                <a:ext uri="{FF2B5EF4-FFF2-40B4-BE49-F238E27FC236}">
                  <a16:creationId xmlns:a16="http://schemas.microsoft.com/office/drawing/2014/main" id="{CFFE1A87-92FC-6842-0930-001AD9716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9922067" y="8973371"/>
              <a:ext cx="1054557" cy="744392"/>
            </a:xfrm>
            <a:prstGeom prst="rect">
              <a:avLst/>
            </a:prstGeom>
          </p:spPr>
        </p:pic>
        <p:sp>
          <p:nvSpPr>
            <p:cNvPr id="131" name="Овал 130">
              <a:extLst>
                <a:ext uri="{FF2B5EF4-FFF2-40B4-BE49-F238E27FC236}">
                  <a16:creationId xmlns:a16="http://schemas.microsoft.com/office/drawing/2014/main" id="{E9321721-53DC-DB9F-CDA3-6CBCEF5DE7C2}"/>
                </a:ext>
              </a:extLst>
            </p:cNvPr>
            <p:cNvSpPr/>
            <p:nvPr/>
          </p:nvSpPr>
          <p:spPr>
            <a:xfrm>
              <a:off x="9729345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2" name="Группа 131">
            <a:extLst>
              <a:ext uri="{FF2B5EF4-FFF2-40B4-BE49-F238E27FC236}">
                <a16:creationId xmlns:a16="http://schemas.microsoft.com/office/drawing/2014/main" id="{37C69AE8-E15F-0A17-1775-B68A475C46C2}"/>
              </a:ext>
            </a:extLst>
          </p:cNvPr>
          <p:cNvGrpSpPr/>
          <p:nvPr userDrawn="1"/>
        </p:nvGrpSpPr>
        <p:grpSpPr>
          <a:xfrm>
            <a:off x="6453760" y="10182009"/>
            <a:ext cx="900000" cy="900000"/>
            <a:chOff x="9527999" y="5789636"/>
            <a:chExt cx="818181" cy="818181"/>
          </a:xfrm>
        </p:grpSpPr>
        <p:sp>
          <p:nvSpPr>
            <p:cNvPr id="133" name="Полилиния 132">
              <a:extLst>
                <a:ext uri="{FF2B5EF4-FFF2-40B4-BE49-F238E27FC236}">
                  <a16:creationId xmlns:a16="http://schemas.microsoft.com/office/drawing/2014/main" id="{56767FDA-B279-98E2-CE60-A504EC676AD4}"/>
                </a:ext>
              </a:extLst>
            </p:cNvPr>
            <p:cNvSpPr/>
            <p:nvPr/>
          </p:nvSpPr>
          <p:spPr>
            <a:xfrm>
              <a:off x="9527999" y="5789636"/>
              <a:ext cx="818181" cy="818181"/>
            </a:xfrm>
            <a:custGeom>
              <a:avLst/>
              <a:gdLst>
                <a:gd name="connsiteX0" fmla="*/ 818182 w 818181"/>
                <a:gd name="connsiteY0" fmla="*/ 409091 h 818181"/>
                <a:gd name="connsiteX1" fmla="*/ 409091 w 818181"/>
                <a:gd name="connsiteY1" fmla="*/ 818182 h 818181"/>
                <a:gd name="connsiteX2" fmla="*/ 0 w 818181"/>
                <a:gd name="connsiteY2" fmla="*/ 409091 h 818181"/>
                <a:gd name="connsiteX3" fmla="*/ 409091 w 818181"/>
                <a:gd name="connsiteY3" fmla="*/ 0 h 818181"/>
                <a:gd name="connsiteX4" fmla="*/ 818182 w 818181"/>
                <a:gd name="connsiteY4" fmla="*/ 409091 h 81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81" h="818181">
                  <a:moveTo>
                    <a:pt x="818182" y="409091"/>
                  </a:moveTo>
                  <a:cubicBezTo>
                    <a:pt x="818182" y="635026"/>
                    <a:pt x="635026" y="818182"/>
                    <a:pt x="409091" y="818182"/>
                  </a:cubicBezTo>
                  <a:cubicBezTo>
                    <a:pt x="183156" y="818182"/>
                    <a:pt x="0" y="635026"/>
                    <a:pt x="0" y="409091"/>
                  </a:cubicBezTo>
                  <a:cubicBezTo>
                    <a:pt x="0" y="183156"/>
                    <a:pt x="183156" y="0"/>
                    <a:pt x="409091" y="0"/>
                  </a:cubicBezTo>
                  <a:cubicBezTo>
                    <a:pt x="635026" y="0"/>
                    <a:pt x="818182" y="183156"/>
                    <a:pt x="818182" y="40909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" name="Полилиния 133">
              <a:extLst>
                <a:ext uri="{FF2B5EF4-FFF2-40B4-BE49-F238E27FC236}">
                  <a16:creationId xmlns:a16="http://schemas.microsoft.com/office/drawing/2014/main" id="{CD3CAC13-0551-803A-6A08-4DA0081AE712}"/>
                </a:ext>
              </a:extLst>
            </p:cNvPr>
            <p:cNvSpPr/>
            <p:nvPr/>
          </p:nvSpPr>
          <p:spPr>
            <a:xfrm>
              <a:off x="9916635" y="5973727"/>
              <a:ext cx="163636" cy="327272"/>
            </a:xfrm>
            <a:custGeom>
              <a:avLst/>
              <a:gdLst>
                <a:gd name="connsiteX0" fmla="*/ 0 w 163636"/>
                <a:gd name="connsiteY0" fmla="*/ 0 h 327272"/>
                <a:gd name="connsiteX1" fmla="*/ 0 w 163636"/>
                <a:gd name="connsiteY1" fmla="*/ 225000 h 327272"/>
                <a:gd name="connsiteX2" fmla="*/ 163636 w 163636"/>
                <a:gd name="connsiteY2" fmla="*/ 327273 h 327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636" h="327272">
                  <a:moveTo>
                    <a:pt x="0" y="0"/>
                  </a:moveTo>
                  <a:lnTo>
                    <a:pt x="0" y="225000"/>
                  </a:lnTo>
                  <a:lnTo>
                    <a:pt x="163636" y="327273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5" name="Группа 134">
            <a:extLst>
              <a:ext uri="{FF2B5EF4-FFF2-40B4-BE49-F238E27FC236}">
                <a16:creationId xmlns:a16="http://schemas.microsoft.com/office/drawing/2014/main" id="{16C32FB3-E454-B6DF-28A3-D8B4F5AA498D}"/>
              </a:ext>
            </a:extLst>
          </p:cNvPr>
          <p:cNvGrpSpPr/>
          <p:nvPr userDrawn="1"/>
        </p:nvGrpSpPr>
        <p:grpSpPr>
          <a:xfrm>
            <a:off x="6453760" y="11588024"/>
            <a:ext cx="900000" cy="900000"/>
            <a:chOff x="12138591" y="8625567"/>
            <a:chExt cx="1440000" cy="1440000"/>
          </a:xfrm>
        </p:grpSpPr>
        <p:pic>
          <p:nvPicPr>
            <p:cNvPr id="136" name="Рисунок 135">
              <a:extLst>
                <a:ext uri="{FF2B5EF4-FFF2-40B4-BE49-F238E27FC236}">
                  <a16:creationId xmlns:a16="http://schemas.microsoft.com/office/drawing/2014/main" id="{8520C73C-CB15-A110-C095-8D90DED2B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12485354" y="8879020"/>
              <a:ext cx="746475" cy="933094"/>
            </a:xfrm>
            <a:prstGeom prst="rect">
              <a:avLst/>
            </a:prstGeom>
          </p:spPr>
        </p:pic>
        <p:sp>
          <p:nvSpPr>
            <p:cNvPr id="137" name="Овал 136">
              <a:extLst>
                <a:ext uri="{FF2B5EF4-FFF2-40B4-BE49-F238E27FC236}">
                  <a16:creationId xmlns:a16="http://schemas.microsoft.com/office/drawing/2014/main" id="{DED4DB87-069C-4FF8-D8F1-ADED4B50D179}"/>
                </a:ext>
              </a:extLst>
            </p:cNvPr>
            <p:cNvSpPr/>
            <p:nvPr/>
          </p:nvSpPr>
          <p:spPr>
            <a:xfrm>
              <a:off x="12138591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8" name="Группа 137">
            <a:extLst>
              <a:ext uri="{FF2B5EF4-FFF2-40B4-BE49-F238E27FC236}">
                <a16:creationId xmlns:a16="http://schemas.microsoft.com/office/drawing/2014/main" id="{A0086A28-6F9B-75C4-8BF8-2878FCCA7AD9}"/>
              </a:ext>
            </a:extLst>
          </p:cNvPr>
          <p:cNvGrpSpPr/>
          <p:nvPr userDrawn="1"/>
        </p:nvGrpSpPr>
        <p:grpSpPr>
          <a:xfrm>
            <a:off x="5056227" y="10182009"/>
            <a:ext cx="900000" cy="900000"/>
            <a:chOff x="13050442" y="8871148"/>
            <a:chExt cx="946509" cy="946509"/>
          </a:xfrm>
        </p:grpSpPr>
        <p:sp>
          <p:nvSpPr>
            <p:cNvPr id="139" name="Полилиния 138">
              <a:extLst>
                <a:ext uri="{FF2B5EF4-FFF2-40B4-BE49-F238E27FC236}">
                  <a16:creationId xmlns:a16="http://schemas.microsoft.com/office/drawing/2014/main" id="{ACCD43ED-1F13-AEB0-2B96-A5FEB2F04018}"/>
                </a:ext>
              </a:extLst>
            </p:cNvPr>
            <p:cNvSpPr/>
            <p:nvPr/>
          </p:nvSpPr>
          <p:spPr>
            <a:xfrm>
              <a:off x="13050442" y="8871148"/>
              <a:ext cx="946509" cy="946509"/>
            </a:xfrm>
            <a:custGeom>
              <a:avLst/>
              <a:gdLst>
                <a:gd name="connsiteX0" fmla="*/ 946509 w 946509"/>
                <a:gd name="connsiteY0" fmla="*/ 473255 h 946509"/>
                <a:gd name="connsiteX1" fmla="*/ 473255 w 946509"/>
                <a:gd name="connsiteY1" fmla="*/ 946509 h 946509"/>
                <a:gd name="connsiteX2" fmla="*/ 0 w 946509"/>
                <a:gd name="connsiteY2" fmla="*/ 473255 h 946509"/>
                <a:gd name="connsiteX3" fmla="*/ 473255 w 946509"/>
                <a:gd name="connsiteY3" fmla="*/ 0 h 946509"/>
                <a:gd name="connsiteX4" fmla="*/ 946509 w 946509"/>
                <a:gd name="connsiteY4" fmla="*/ 473255 h 94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509" h="946509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" name="Полилиния 139">
              <a:extLst>
                <a:ext uri="{FF2B5EF4-FFF2-40B4-BE49-F238E27FC236}">
                  <a16:creationId xmlns:a16="http://schemas.microsoft.com/office/drawing/2014/main" id="{41D7B18A-8486-EA65-7D8A-08F4F2FBD75B}"/>
                </a:ext>
              </a:extLst>
            </p:cNvPr>
            <p:cNvSpPr/>
            <p:nvPr/>
          </p:nvSpPr>
          <p:spPr>
            <a:xfrm>
              <a:off x="13358057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" name="Полилиния 140">
              <a:extLst>
                <a:ext uri="{FF2B5EF4-FFF2-40B4-BE49-F238E27FC236}">
                  <a16:creationId xmlns:a16="http://schemas.microsoft.com/office/drawing/2014/main" id="{47583E4B-5F5F-E60C-A4C3-5DEF9027932D}"/>
                </a:ext>
              </a:extLst>
            </p:cNvPr>
            <p:cNvSpPr/>
            <p:nvPr/>
          </p:nvSpPr>
          <p:spPr>
            <a:xfrm>
              <a:off x="13642010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" name="Полилиния 141">
              <a:extLst>
                <a:ext uri="{FF2B5EF4-FFF2-40B4-BE49-F238E27FC236}">
                  <a16:creationId xmlns:a16="http://schemas.microsoft.com/office/drawing/2014/main" id="{72138B24-7914-A445-8A46-6DE90983E439}"/>
                </a:ext>
              </a:extLst>
            </p:cNvPr>
            <p:cNvSpPr/>
            <p:nvPr/>
          </p:nvSpPr>
          <p:spPr>
            <a:xfrm>
              <a:off x="13405383" y="9443638"/>
              <a:ext cx="236627" cy="46142"/>
            </a:xfrm>
            <a:custGeom>
              <a:avLst/>
              <a:gdLst>
                <a:gd name="connsiteX0" fmla="*/ 0 w 236627"/>
                <a:gd name="connsiteY0" fmla="*/ 0 h 46142"/>
                <a:gd name="connsiteX1" fmla="*/ 236627 w 236627"/>
                <a:gd name="connsiteY1" fmla="*/ 0 h 4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627" h="46142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143" name="Рисунок 142">
            <a:extLst>
              <a:ext uri="{FF2B5EF4-FFF2-40B4-BE49-F238E27FC236}">
                <a16:creationId xmlns:a16="http://schemas.microsoft.com/office/drawing/2014/main" id="{77FFBC96-B60C-71FE-88FA-A70A538A23C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213086" y="4816422"/>
            <a:ext cx="586283" cy="383038"/>
          </a:xfrm>
          <a:prstGeom prst="rect">
            <a:avLst/>
          </a:prstGeom>
        </p:spPr>
      </p:pic>
      <p:pic>
        <p:nvPicPr>
          <p:cNvPr id="144" name="Рисунок 143">
            <a:extLst>
              <a:ext uri="{FF2B5EF4-FFF2-40B4-BE49-F238E27FC236}">
                <a16:creationId xmlns:a16="http://schemas.microsoft.com/office/drawing/2014/main" id="{71269692-C676-159A-13EA-08D2595961E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235208" y="6084864"/>
            <a:ext cx="542038" cy="658189"/>
          </a:xfrm>
          <a:prstGeom prst="rect">
            <a:avLst/>
          </a:prstGeom>
        </p:spPr>
      </p:pic>
      <p:pic>
        <p:nvPicPr>
          <p:cNvPr id="145" name="Рисунок 144">
            <a:extLst>
              <a:ext uri="{FF2B5EF4-FFF2-40B4-BE49-F238E27FC236}">
                <a16:creationId xmlns:a16="http://schemas.microsoft.com/office/drawing/2014/main" id="{D98D6EA5-2D4C-1943-30CA-874837C7A46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5235268" y="7564955"/>
            <a:ext cx="541918" cy="510041"/>
          </a:xfrm>
          <a:prstGeom prst="rect">
            <a:avLst/>
          </a:prstGeom>
        </p:spPr>
      </p:pic>
      <p:pic>
        <p:nvPicPr>
          <p:cNvPr id="146" name="Рисунок 145">
            <a:extLst>
              <a:ext uri="{FF2B5EF4-FFF2-40B4-BE49-F238E27FC236}">
                <a16:creationId xmlns:a16="http://schemas.microsoft.com/office/drawing/2014/main" id="{4A15AF98-FA92-D9F1-9DEB-8DBBA100F80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5176678" y="8993370"/>
            <a:ext cx="659098" cy="465245"/>
          </a:xfrm>
          <a:prstGeom prst="rect">
            <a:avLst/>
          </a:prstGeom>
        </p:spPr>
      </p:pic>
      <p:pic>
        <p:nvPicPr>
          <p:cNvPr id="147" name="Рисунок 146">
            <a:extLst>
              <a:ext uri="{FF2B5EF4-FFF2-40B4-BE49-F238E27FC236}">
                <a16:creationId xmlns:a16="http://schemas.microsoft.com/office/drawing/2014/main" id="{51AE183C-E1CC-A40C-65B0-AAC29BB0760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5272954" y="11746432"/>
            <a:ext cx="466547" cy="583184"/>
          </a:xfrm>
          <a:prstGeom prst="rect">
            <a:avLst/>
          </a:prstGeom>
        </p:spPr>
      </p:pic>
      <p:grpSp>
        <p:nvGrpSpPr>
          <p:cNvPr id="148" name="Группа 147">
            <a:extLst>
              <a:ext uri="{FF2B5EF4-FFF2-40B4-BE49-F238E27FC236}">
                <a16:creationId xmlns:a16="http://schemas.microsoft.com/office/drawing/2014/main" id="{78FB4536-84BD-3EF5-7648-5C1E622A6737}"/>
              </a:ext>
            </a:extLst>
          </p:cNvPr>
          <p:cNvGrpSpPr/>
          <p:nvPr userDrawn="1"/>
        </p:nvGrpSpPr>
        <p:grpSpPr>
          <a:xfrm>
            <a:off x="10416324" y="7369975"/>
            <a:ext cx="900000" cy="900000"/>
            <a:chOff x="17104435" y="6891770"/>
            <a:chExt cx="1440000" cy="1440000"/>
          </a:xfrm>
        </p:grpSpPr>
        <p:sp>
          <p:nvSpPr>
            <p:cNvPr id="149" name="Овал 148">
              <a:extLst>
                <a:ext uri="{FF2B5EF4-FFF2-40B4-BE49-F238E27FC236}">
                  <a16:creationId xmlns:a16="http://schemas.microsoft.com/office/drawing/2014/main" id="{EA8D86CF-DAFC-E85F-405E-A0116F17D6A7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0" name="Рисунок 149">
              <a:extLst>
                <a:ext uri="{FF2B5EF4-FFF2-40B4-BE49-F238E27FC236}">
                  <a16:creationId xmlns:a16="http://schemas.microsoft.com/office/drawing/2014/main" id="{A486C79E-FBC2-61C9-9987-BB66616A0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9247C30F-6952-38C9-1C73-24F769AEFBFE}"/>
              </a:ext>
            </a:extLst>
          </p:cNvPr>
          <p:cNvGrpSpPr/>
          <p:nvPr userDrawn="1"/>
        </p:nvGrpSpPr>
        <p:grpSpPr>
          <a:xfrm>
            <a:off x="10416324" y="4557941"/>
            <a:ext cx="900000" cy="900000"/>
            <a:chOff x="14780914" y="6891770"/>
            <a:chExt cx="1440000" cy="1440000"/>
          </a:xfrm>
        </p:grpSpPr>
        <p:sp>
          <p:nvSpPr>
            <p:cNvPr id="152" name="Овал 151">
              <a:extLst>
                <a:ext uri="{FF2B5EF4-FFF2-40B4-BE49-F238E27FC236}">
                  <a16:creationId xmlns:a16="http://schemas.microsoft.com/office/drawing/2014/main" id="{D7595E22-7CE8-ADE3-9D78-9EB28311712D}"/>
                </a:ext>
              </a:extLst>
            </p:cNvPr>
            <p:cNvSpPr/>
            <p:nvPr/>
          </p:nvSpPr>
          <p:spPr>
            <a:xfrm>
              <a:off x="14780914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3" name="Рисунок 152">
              <a:extLst>
                <a:ext uri="{FF2B5EF4-FFF2-40B4-BE49-F238E27FC236}">
                  <a16:creationId xmlns:a16="http://schemas.microsoft.com/office/drawing/2014/main" id="{2E7C1BD1-561D-810D-2F88-9540BDC4C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15056281" y="7138451"/>
              <a:ext cx="889267" cy="946639"/>
            </a:xfrm>
            <a:prstGeom prst="rect">
              <a:avLst/>
            </a:prstGeom>
          </p:spPr>
        </p:pic>
      </p:grp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ABE44BAF-B7A5-5412-B0CC-8BE0128617D3}"/>
              </a:ext>
            </a:extLst>
          </p:cNvPr>
          <p:cNvGrpSpPr/>
          <p:nvPr userDrawn="1"/>
        </p:nvGrpSpPr>
        <p:grpSpPr>
          <a:xfrm>
            <a:off x="10416324" y="5963958"/>
            <a:ext cx="900000" cy="900000"/>
            <a:chOff x="14030453" y="8625567"/>
            <a:chExt cx="1440000" cy="1440000"/>
          </a:xfrm>
        </p:grpSpPr>
        <p:pic>
          <p:nvPicPr>
            <p:cNvPr id="155" name="Рисунок 154">
              <a:extLst>
                <a:ext uri="{FF2B5EF4-FFF2-40B4-BE49-F238E27FC236}">
                  <a16:creationId xmlns:a16="http://schemas.microsoft.com/office/drawing/2014/main" id="{CBCCDA21-D27B-7EC6-0750-BCF14B3C8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p:blipFill>
          <p:spPr>
            <a:xfrm>
              <a:off x="14326052" y="8944744"/>
              <a:ext cx="848803" cy="801647"/>
            </a:xfrm>
            <a:prstGeom prst="rect">
              <a:avLst/>
            </a:prstGeom>
          </p:spPr>
        </p:pic>
        <p:sp>
          <p:nvSpPr>
            <p:cNvPr id="156" name="Овал 155">
              <a:extLst>
                <a:ext uri="{FF2B5EF4-FFF2-40B4-BE49-F238E27FC236}">
                  <a16:creationId xmlns:a16="http://schemas.microsoft.com/office/drawing/2014/main" id="{C0CA9A19-492E-78F5-DDA7-A5FB070F1484}"/>
                </a:ext>
              </a:extLst>
            </p:cNvPr>
            <p:cNvSpPr/>
            <p:nvPr/>
          </p:nvSpPr>
          <p:spPr>
            <a:xfrm>
              <a:off x="1403045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7" name="Группа 156">
            <a:extLst>
              <a:ext uri="{FF2B5EF4-FFF2-40B4-BE49-F238E27FC236}">
                <a16:creationId xmlns:a16="http://schemas.microsoft.com/office/drawing/2014/main" id="{C7FC0142-3660-6B99-CE50-36987769F273}"/>
              </a:ext>
            </a:extLst>
          </p:cNvPr>
          <p:cNvGrpSpPr/>
          <p:nvPr userDrawn="1"/>
        </p:nvGrpSpPr>
        <p:grpSpPr>
          <a:xfrm>
            <a:off x="10416324" y="8775992"/>
            <a:ext cx="900000" cy="900000"/>
            <a:chOff x="16032673" y="8625567"/>
            <a:chExt cx="1440000" cy="1440000"/>
          </a:xfrm>
        </p:grpSpPr>
        <p:pic>
          <p:nvPicPr>
            <p:cNvPr id="158" name="Рисунок 157">
              <a:extLst>
                <a:ext uri="{FF2B5EF4-FFF2-40B4-BE49-F238E27FC236}">
                  <a16:creationId xmlns:a16="http://schemas.microsoft.com/office/drawing/2014/main" id="{E52EEF5B-A671-3AC0-DCAC-2B1EFD88C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p:blipFill>
          <p:spPr>
            <a:xfrm>
              <a:off x="16282750" y="9006508"/>
              <a:ext cx="939847" cy="678118"/>
            </a:xfrm>
            <a:prstGeom prst="rect">
              <a:avLst/>
            </a:prstGeom>
          </p:spPr>
        </p:pic>
        <p:sp>
          <p:nvSpPr>
            <p:cNvPr id="159" name="Овал 158">
              <a:extLst>
                <a:ext uri="{FF2B5EF4-FFF2-40B4-BE49-F238E27FC236}">
                  <a16:creationId xmlns:a16="http://schemas.microsoft.com/office/drawing/2014/main" id="{EF534F99-FC7A-0F12-A03D-4175B549EE0B}"/>
                </a:ext>
              </a:extLst>
            </p:cNvPr>
            <p:cNvSpPr/>
            <p:nvPr/>
          </p:nvSpPr>
          <p:spPr>
            <a:xfrm>
              <a:off x="1603267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60" name="Группа 159">
            <a:extLst>
              <a:ext uri="{FF2B5EF4-FFF2-40B4-BE49-F238E27FC236}">
                <a16:creationId xmlns:a16="http://schemas.microsoft.com/office/drawing/2014/main" id="{4342AE74-CA4A-5F42-4D79-CD9CE2041D10}"/>
              </a:ext>
            </a:extLst>
          </p:cNvPr>
          <p:cNvGrpSpPr/>
          <p:nvPr userDrawn="1"/>
        </p:nvGrpSpPr>
        <p:grpSpPr>
          <a:xfrm>
            <a:off x="10416324" y="11588024"/>
            <a:ext cx="900000" cy="900000"/>
            <a:chOff x="14720471" y="7311893"/>
            <a:chExt cx="810000" cy="810000"/>
          </a:xfrm>
        </p:grpSpPr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id="{006FF04C-EC09-8448-B48E-C2ACE4910534}"/>
                </a:ext>
              </a:extLst>
            </p:cNvPr>
            <p:cNvSpPr/>
            <p:nvPr/>
          </p:nvSpPr>
          <p:spPr>
            <a:xfrm>
              <a:off x="14720471" y="7311893"/>
              <a:ext cx="810000" cy="810000"/>
            </a:xfrm>
            <a:custGeom>
              <a:avLst/>
              <a:gdLst>
                <a:gd name="connsiteX0" fmla="*/ 810000 w 810000"/>
                <a:gd name="connsiteY0" fmla="*/ 405000 h 810000"/>
                <a:gd name="connsiteX1" fmla="*/ 405000 w 810000"/>
                <a:gd name="connsiteY1" fmla="*/ 810000 h 810000"/>
                <a:gd name="connsiteX2" fmla="*/ 0 w 810000"/>
                <a:gd name="connsiteY2" fmla="*/ 405000 h 810000"/>
                <a:gd name="connsiteX3" fmla="*/ 405000 w 810000"/>
                <a:gd name="connsiteY3" fmla="*/ 0 h 810000"/>
                <a:gd name="connsiteX4" fmla="*/ 810000 w 810000"/>
                <a:gd name="connsiteY4" fmla="*/ 405000 h 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000" h="810000">
                  <a:moveTo>
                    <a:pt x="810000" y="405000"/>
                  </a:moveTo>
                  <a:cubicBezTo>
                    <a:pt x="810000" y="628675"/>
                    <a:pt x="628675" y="810000"/>
                    <a:pt x="405000" y="810000"/>
                  </a:cubicBezTo>
                  <a:cubicBezTo>
                    <a:pt x="181325" y="810000"/>
                    <a:pt x="0" y="628675"/>
                    <a:pt x="0" y="405000"/>
                  </a:cubicBezTo>
                  <a:cubicBezTo>
                    <a:pt x="0" y="181325"/>
                    <a:pt x="181325" y="0"/>
                    <a:pt x="405000" y="0"/>
                  </a:cubicBezTo>
                  <a:cubicBezTo>
                    <a:pt x="628675" y="0"/>
                    <a:pt x="810000" y="181325"/>
                    <a:pt x="810000" y="405000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" name="Полилиния 161">
              <a:extLst>
                <a:ext uri="{FF2B5EF4-FFF2-40B4-BE49-F238E27FC236}">
                  <a16:creationId xmlns:a16="http://schemas.microsoft.com/office/drawing/2014/main" id="{AE8B159D-1312-3731-DE0C-44D62D32EAAD}"/>
                </a:ext>
              </a:extLst>
            </p:cNvPr>
            <p:cNvSpPr/>
            <p:nvPr/>
          </p:nvSpPr>
          <p:spPr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63" name="Полилиния 162">
              <a:extLst>
                <a:ext uri="{FF2B5EF4-FFF2-40B4-BE49-F238E27FC236}">
                  <a16:creationId xmlns:a16="http://schemas.microsoft.com/office/drawing/2014/main" id="{AFE8ED76-152B-32E5-4337-FFE311FDD72B}"/>
                </a:ext>
              </a:extLst>
            </p:cNvPr>
            <p:cNvSpPr/>
            <p:nvPr/>
          </p:nvSpPr>
          <p:spPr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" name="Полилиния 163">
              <a:extLst>
                <a:ext uri="{FF2B5EF4-FFF2-40B4-BE49-F238E27FC236}">
                  <a16:creationId xmlns:a16="http://schemas.microsoft.com/office/drawing/2014/main" id="{E3994AD3-FB8F-0F4A-FE75-DDAC15C3DAC9}"/>
                </a:ext>
              </a:extLst>
            </p:cNvPr>
            <p:cNvSpPr/>
            <p:nvPr/>
          </p:nvSpPr>
          <p:spPr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65" name="Группа 164">
            <a:extLst>
              <a:ext uri="{FF2B5EF4-FFF2-40B4-BE49-F238E27FC236}">
                <a16:creationId xmlns:a16="http://schemas.microsoft.com/office/drawing/2014/main" id="{D8189F95-73A6-2F7C-4AFA-98D36F7A80A9}"/>
              </a:ext>
            </a:extLst>
          </p:cNvPr>
          <p:cNvGrpSpPr/>
          <p:nvPr userDrawn="1"/>
        </p:nvGrpSpPr>
        <p:grpSpPr>
          <a:xfrm>
            <a:off x="10416324" y="10182009"/>
            <a:ext cx="900000" cy="900000"/>
            <a:chOff x="14693106" y="6504339"/>
            <a:chExt cx="900000" cy="900000"/>
          </a:xfrm>
        </p:grpSpPr>
        <p:sp>
          <p:nvSpPr>
            <p:cNvPr id="166" name="Полилиния 165">
              <a:extLst>
                <a:ext uri="{FF2B5EF4-FFF2-40B4-BE49-F238E27FC236}">
                  <a16:creationId xmlns:a16="http://schemas.microsoft.com/office/drawing/2014/main" id="{CC3884EE-5AED-1645-400E-EB7D542B4501}"/>
                </a:ext>
              </a:extLst>
            </p:cNvPr>
            <p:cNvSpPr/>
            <p:nvPr userDrawn="1"/>
          </p:nvSpPr>
          <p:spPr>
            <a:xfrm>
              <a:off x="14693106" y="6504339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67" name="Группа 166">
              <a:extLst>
                <a:ext uri="{FF2B5EF4-FFF2-40B4-BE49-F238E27FC236}">
                  <a16:creationId xmlns:a16="http://schemas.microsoft.com/office/drawing/2014/main" id="{858F6991-A88E-74D7-B642-84A4BCEF5085}"/>
                </a:ext>
              </a:extLst>
            </p:cNvPr>
            <p:cNvGrpSpPr/>
            <p:nvPr userDrawn="1"/>
          </p:nvGrpSpPr>
          <p:grpSpPr>
            <a:xfrm>
              <a:off x="14870687" y="6646481"/>
              <a:ext cx="544839" cy="615717"/>
              <a:chOff x="14857167" y="2618468"/>
              <a:chExt cx="859616" cy="971444"/>
            </a:xfrm>
          </p:grpSpPr>
          <p:sp>
            <p:nvSpPr>
              <p:cNvPr id="168" name="Полилиния 167">
                <a:extLst>
                  <a:ext uri="{FF2B5EF4-FFF2-40B4-BE49-F238E27FC236}">
                    <a16:creationId xmlns:a16="http://schemas.microsoft.com/office/drawing/2014/main" id="{FD7699F9-A666-106C-0C9C-053091E4095A}"/>
                  </a:ext>
                </a:extLst>
              </p:cNvPr>
              <p:cNvSpPr/>
              <p:nvPr/>
            </p:nvSpPr>
            <p:spPr>
              <a:xfrm>
                <a:off x="14857167" y="2618468"/>
                <a:ext cx="859616" cy="813912"/>
              </a:xfrm>
              <a:custGeom>
                <a:avLst/>
                <a:gdLst>
                  <a:gd name="connsiteX0" fmla="*/ 859616 w 859616"/>
                  <a:gd name="connsiteY0" fmla="*/ 813913 h 813912"/>
                  <a:gd name="connsiteX1" fmla="*/ 0 w 859616"/>
                  <a:gd name="connsiteY1" fmla="*/ 813913 h 813912"/>
                  <a:gd name="connsiteX2" fmla="*/ 49553 w 859616"/>
                  <a:gd name="connsiteY2" fmla="*/ 731576 h 813912"/>
                  <a:gd name="connsiteX3" fmla="*/ 126414 w 859616"/>
                  <a:gd name="connsiteY3" fmla="*/ 453273 h 813912"/>
                  <a:gd name="connsiteX4" fmla="*/ 126414 w 859616"/>
                  <a:gd name="connsiteY4" fmla="*/ 315063 h 813912"/>
                  <a:gd name="connsiteX5" fmla="*/ 429808 w 859616"/>
                  <a:gd name="connsiteY5" fmla="*/ 0 h 813912"/>
                  <a:gd name="connsiteX6" fmla="*/ 733202 w 859616"/>
                  <a:gd name="connsiteY6" fmla="*/ 315063 h 813912"/>
                  <a:gd name="connsiteX7" fmla="*/ 733202 w 859616"/>
                  <a:gd name="connsiteY7" fmla="*/ 453273 h 813912"/>
                  <a:gd name="connsiteX8" fmla="*/ 810062 w 859616"/>
                  <a:gd name="connsiteY8" fmla="*/ 731576 h 813912"/>
                  <a:gd name="connsiteX9" fmla="*/ 859616 w 859616"/>
                  <a:gd name="connsiteY9" fmla="*/ 813913 h 81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9616" h="813912">
                    <a:moveTo>
                      <a:pt x="859616" y="813913"/>
                    </a:moveTo>
                    <a:lnTo>
                      <a:pt x="0" y="813913"/>
                    </a:lnTo>
                    <a:lnTo>
                      <a:pt x="49553" y="731576"/>
                    </a:lnTo>
                    <a:cubicBezTo>
                      <a:pt x="99782" y="648121"/>
                      <a:pt x="126414" y="551686"/>
                      <a:pt x="126414" y="453273"/>
                    </a:cubicBezTo>
                    <a:lnTo>
                      <a:pt x="126414" y="315063"/>
                    </a:lnTo>
                    <a:cubicBezTo>
                      <a:pt x="126414" y="141058"/>
                      <a:pt x="262248" y="0"/>
                      <a:pt x="429808" y="0"/>
                    </a:cubicBezTo>
                    <a:cubicBezTo>
                      <a:pt x="597368" y="0"/>
                      <a:pt x="733202" y="141058"/>
                      <a:pt x="733202" y="315063"/>
                    </a:cubicBezTo>
                    <a:lnTo>
                      <a:pt x="733202" y="453273"/>
                    </a:lnTo>
                    <a:cubicBezTo>
                      <a:pt x="733202" y="551686"/>
                      <a:pt x="759835" y="648121"/>
                      <a:pt x="810062" y="731576"/>
                    </a:cubicBezTo>
                    <a:lnTo>
                      <a:pt x="859616" y="813913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9" name="Полилиния 168">
                <a:extLst>
                  <a:ext uri="{FF2B5EF4-FFF2-40B4-BE49-F238E27FC236}">
                    <a16:creationId xmlns:a16="http://schemas.microsoft.com/office/drawing/2014/main" id="{59EB8900-6730-CB47-FC8C-64C9835D1E9C}"/>
                  </a:ext>
                </a:extLst>
              </p:cNvPr>
              <p:cNvSpPr/>
              <p:nvPr/>
            </p:nvSpPr>
            <p:spPr>
              <a:xfrm>
                <a:off x="15135279" y="3432381"/>
                <a:ext cx="303394" cy="157531"/>
              </a:xfrm>
              <a:custGeom>
                <a:avLst/>
                <a:gdLst>
                  <a:gd name="connsiteX0" fmla="*/ 303394 w 303394"/>
                  <a:gd name="connsiteY0" fmla="*/ 0 h 157531"/>
                  <a:gd name="connsiteX1" fmla="*/ 151593 w 303394"/>
                  <a:gd name="connsiteY1" fmla="*/ 157532 h 157531"/>
                  <a:gd name="connsiteX2" fmla="*/ 0 w 303394"/>
                  <a:gd name="connsiteY2" fmla="*/ 0 h 157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3394" h="157531">
                    <a:moveTo>
                      <a:pt x="303394" y="0"/>
                    </a:moveTo>
                    <a:cubicBezTo>
                      <a:pt x="303394" y="86942"/>
                      <a:pt x="235373" y="157532"/>
                      <a:pt x="151593" y="157532"/>
                    </a:cubicBezTo>
                    <a:cubicBezTo>
                      <a:pt x="67813" y="157532"/>
                      <a:pt x="0" y="86942"/>
                      <a:pt x="0" y="0"/>
                    </a:cubicBez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pic>
        <p:nvPicPr>
          <p:cNvPr id="170" name="Рисунок 169">
            <a:extLst>
              <a:ext uri="{FF2B5EF4-FFF2-40B4-BE49-F238E27FC236}">
                <a16:creationId xmlns:a16="http://schemas.microsoft.com/office/drawing/2014/main" id="{CBAF498A-7502-BE13-57E6-2AAD1129B1A3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9257849" y="7533216"/>
            <a:ext cx="522701" cy="573518"/>
          </a:xfrm>
          <a:prstGeom prst="rect">
            <a:avLst/>
          </a:prstGeom>
        </p:spPr>
      </p:pic>
      <p:pic>
        <p:nvPicPr>
          <p:cNvPr id="171" name="Рисунок 170">
            <a:extLst>
              <a:ext uri="{FF2B5EF4-FFF2-40B4-BE49-F238E27FC236}">
                <a16:creationId xmlns:a16="http://schemas.microsoft.com/office/drawing/2014/main" id="{EB597F48-E1BB-FFE1-6352-F102E4DD4A4C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9190895" y="4712117"/>
            <a:ext cx="555792" cy="591649"/>
          </a:xfrm>
          <a:prstGeom prst="rect">
            <a:avLst/>
          </a:prstGeom>
        </p:spPr>
      </p:pic>
      <p:pic>
        <p:nvPicPr>
          <p:cNvPr id="172" name="Рисунок 171">
            <a:extLst>
              <a:ext uri="{FF2B5EF4-FFF2-40B4-BE49-F238E27FC236}">
                <a16:creationId xmlns:a16="http://schemas.microsoft.com/office/drawing/2014/main" id="{15E1B57E-FAC3-03AE-7FBD-2B8587D1AE05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9203540" y="6163444"/>
            <a:ext cx="530502" cy="501029"/>
          </a:xfrm>
          <a:prstGeom prst="rect">
            <a:avLst/>
          </a:prstGeom>
        </p:spPr>
      </p:pic>
      <p:pic>
        <p:nvPicPr>
          <p:cNvPr id="173" name="Рисунок 172">
            <a:extLst>
              <a:ext uri="{FF2B5EF4-FFF2-40B4-BE49-F238E27FC236}">
                <a16:creationId xmlns:a16="http://schemas.microsoft.com/office/drawing/2014/main" id="{EFCF6FC0-6791-7CA0-F1EF-84C21B77584A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9175089" y="9014080"/>
            <a:ext cx="587404" cy="423824"/>
          </a:xfrm>
          <a:prstGeom prst="rect">
            <a:avLst/>
          </a:prstGeom>
        </p:spPr>
      </p:pic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164B6D07-665E-4DAD-484B-F862089580A3}"/>
              </a:ext>
            </a:extLst>
          </p:cNvPr>
          <p:cNvGrpSpPr/>
          <p:nvPr userDrawn="1"/>
        </p:nvGrpSpPr>
        <p:grpSpPr>
          <a:xfrm>
            <a:off x="9243791" y="12013024"/>
            <a:ext cx="450000" cy="50000"/>
            <a:chOff x="14922971" y="7694393"/>
            <a:chExt cx="405000" cy="45000"/>
          </a:xfrm>
        </p:grpSpPr>
        <p:sp>
          <p:nvSpPr>
            <p:cNvPr id="175" name="Полилиния 174">
              <a:extLst>
                <a:ext uri="{FF2B5EF4-FFF2-40B4-BE49-F238E27FC236}">
                  <a16:creationId xmlns:a16="http://schemas.microsoft.com/office/drawing/2014/main" id="{65CFDBB8-720C-2C51-D7FE-918500B4B74C}"/>
                </a:ext>
              </a:extLst>
            </p:cNvPr>
            <p:cNvSpPr/>
            <p:nvPr/>
          </p:nvSpPr>
          <p:spPr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6" name="Полилиния 175">
              <a:extLst>
                <a:ext uri="{FF2B5EF4-FFF2-40B4-BE49-F238E27FC236}">
                  <a16:creationId xmlns:a16="http://schemas.microsoft.com/office/drawing/2014/main" id="{B3A33624-1CF9-0563-CD8F-580D0FE83DBF}"/>
                </a:ext>
              </a:extLst>
            </p:cNvPr>
            <p:cNvSpPr/>
            <p:nvPr/>
          </p:nvSpPr>
          <p:spPr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7" name="Полилиния 176">
              <a:extLst>
                <a:ext uri="{FF2B5EF4-FFF2-40B4-BE49-F238E27FC236}">
                  <a16:creationId xmlns:a16="http://schemas.microsoft.com/office/drawing/2014/main" id="{3A7A20CF-7061-AC3B-22D0-A2DE27CB6847}"/>
                </a:ext>
              </a:extLst>
            </p:cNvPr>
            <p:cNvSpPr/>
            <p:nvPr/>
          </p:nvSpPr>
          <p:spPr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28EC28E4-0F25-EB98-0AEB-5565A35010B9}"/>
              </a:ext>
            </a:extLst>
          </p:cNvPr>
          <p:cNvGrpSpPr/>
          <p:nvPr userDrawn="1"/>
        </p:nvGrpSpPr>
        <p:grpSpPr>
          <a:xfrm>
            <a:off x="9196372" y="10324151"/>
            <a:ext cx="544839" cy="615717"/>
            <a:chOff x="14857167" y="2618468"/>
            <a:chExt cx="859616" cy="971444"/>
          </a:xfrm>
        </p:grpSpPr>
        <p:sp>
          <p:nvSpPr>
            <p:cNvPr id="179" name="Полилиния 178">
              <a:extLst>
                <a:ext uri="{FF2B5EF4-FFF2-40B4-BE49-F238E27FC236}">
                  <a16:creationId xmlns:a16="http://schemas.microsoft.com/office/drawing/2014/main" id="{44FDC5BD-5F50-3429-C09B-CCD137C56489}"/>
                </a:ext>
              </a:extLst>
            </p:cNvPr>
            <p:cNvSpPr/>
            <p:nvPr/>
          </p:nvSpPr>
          <p:spPr>
            <a:xfrm>
              <a:off x="14857167" y="2618468"/>
              <a:ext cx="859616" cy="813912"/>
            </a:xfrm>
            <a:custGeom>
              <a:avLst/>
              <a:gdLst>
                <a:gd name="connsiteX0" fmla="*/ 859616 w 859616"/>
                <a:gd name="connsiteY0" fmla="*/ 813913 h 813912"/>
                <a:gd name="connsiteX1" fmla="*/ 0 w 859616"/>
                <a:gd name="connsiteY1" fmla="*/ 813913 h 813912"/>
                <a:gd name="connsiteX2" fmla="*/ 49553 w 859616"/>
                <a:gd name="connsiteY2" fmla="*/ 731576 h 813912"/>
                <a:gd name="connsiteX3" fmla="*/ 126414 w 859616"/>
                <a:gd name="connsiteY3" fmla="*/ 453273 h 813912"/>
                <a:gd name="connsiteX4" fmla="*/ 126414 w 859616"/>
                <a:gd name="connsiteY4" fmla="*/ 315063 h 813912"/>
                <a:gd name="connsiteX5" fmla="*/ 429808 w 859616"/>
                <a:gd name="connsiteY5" fmla="*/ 0 h 813912"/>
                <a:gd name="connsiteX6" fmla="*/ 733202 w 859616"/>
                <a:gd name="connsiteY6" fmla="*/ 315063 h 813912"/>
                <a:gd name="connsiteX7" fmla="*/ 733202 w 859616"/>
                <a:gd name="connsiteY7" fmla="*/ 453273 h 813912"/>
                <a:gd name="connsiteX8" fmla="*/ 810062 w 859616"/>
                <a:gd name="connsiteY8" fmla="*/ 731576 h 813912"/>
                <a:gd name="connsiteX9" fmla="*/ 859616 w 859616"/>
                <a:gd name="connsiteY9" fmla="*/ 813913 h 81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9616" h="813912">
                  <a:moveTo>
                    <a:pt x="859616" y="813913"/>
                  </a:moveTo>
                  <a:lnTo>
                    <a:pt x="0" y="813913"/>
                  </a:lnTo>
                  <a:lnTo>
                    <a:pt x="49553" y="731576"/>
                  </a:lnTo>
                  <a:cubicBezTo>
                    <a:pt x="99782" y="648121"/>
                    <a:pt x="126414" y="551686"/>
                    <a:pt x="126414" y="453273"/>
                  </a:cubicBezTo>
                  <a:lnTo>
                    <a:pt x="126414" y="315063"/>
                  </a:lnTo>
                  <a:cubicBezTo>
                    <a:pt x="126414" y="141058"/>
                    <a:pt x="262248" y="0"/>
                    <a:pt x="429808" y="0"/>
                  </a:cubicBezTo>
                  <a:cubicBezTo>
                    <a:pt x="597368" y="0"/>
                    <a:pt x="733202" y="141058"/>
                    <a:pt x="733202" y="315063"/>
                  </a:cubicBezTo>
                  <a:lnTo>
                    <a:pt x="733202" y="453273"/>
                  </a:lnTo>
                  <a:cubicBezTo>
                    <a:pt x="733202" y="551686"/>
                    <a:pt x="759835" y="648121"/>
                    <a:pt x="810062" y="731576"/>
                  </a:cubicBezTo>
                  <a:lnTo>
                    <a:pt x="859616" y="813913"/>
                  </a:ln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0" name="Полилиния 179">
              <a:extLst>
                <a:ext uri="{FF2B5EF4-FFF2-40B4-BE49-F238E27FC236}">
                  <a16:creationId xmlns:a16="http://schemas.microsoft.com/office/drawing/2014/main" id="{5753EF75-58A7-7D98-682A-DD8507EF94A3}"/>
                </a:ext>
              </a:extLst>
            </p:cNvPr>
            <p:cNvSpPr/>
            <p:nvPr/>
          </p:nvSpPr>
          <p:spPr>
            <a:xfrm>
              <a:off x="15135279" y="3432381"/>
              <a:ext cx="303394" cy="157531"/>
            </a:xfrm>
            <a:custGeom>
              <a:avLst/>
              <a:gdLst>
                <a:gd name="connsiteX0" fmla="*/ 303394 w 303394"/>
                <a:gd name="connsiteY0" fmla="*/ 0 h 157531"/>
                <a:gd name="connsiteX1" fmla="*/ 151593 w 303394"/>
                <a:gd name="connsiteY1" fmla="*/ 157532 h 157531"/>
                <a:gd name="connsiteX2" fmla="*/ 0 w 303394"/>
                <a:gd name="connsiteY2" fmla="*/ 0 h 15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3394" h="157531">
                  <a:moveTo>
                    <a:pt x="303394" y="0"/>
                  </a:moveTo>
                  <a:cubicBezTo>
                    <a:pt x="303394" y="86942"/>
                    <a:pt x="235373" y="157532"/>
                    <a:pt x="151593" y="157532"/>
                  </a:cubicBezTo>
                  <a:cubicBezTo>
                    <a:pt x="67813" y="157532"/>
                    <a:pt x="0" y="86942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81" name="Группа 180">
            <a:extLst>
              <a:ext uri="{FF2B5EF4-FFF2-40B4-BE49-F238E27FC236}">
                <a16:creationId xmlns:a16="http://schemas.microsoft.com/office/drawing/2014/main" id="{F2423C0D-0E4E-D97B-EE73-41EAF07DDD23}"/>
              </a:ext>
            </a:extLst>
          </p:cNvPr>
          <p:cNvGrpSpPr/>
          <p:nvPr userDrawn="1"/>
        </p:nvGrpSpPr>
        <p:grpSpPr>
          <a:xfrm>
            <a:off x="2491196" y="4557941"/>
            <a:ext cx="900000" cy="900000"/>
            <a:chOff x="2237196" y="2392685"/>
            <a:chExt cx="900000" cy="900000"/>
          </a:xfrm>
        </p:grpSpPr>
        <p:sp>
          <p:nvSpPr>
            <p:cNvPr id="182" name="Овал 181">
              <a:extLst>
                <a:ext uri="{FF2B5EF4-FFF2-40B4-BE49-F238E27FC236}">
                  <a16:creationId xmlns:a16="http://schemas.microsoft.com/office/drawing/2014/main" id="{DF0ACAF5-E94E-6C53-1219-385270EC0B5A}"/>
                </a:ext>
              </a:extLst>
            </p:cNvPr>
            <p:cNvSpPr/>
            <p:nvPr/>
          </p:nvSpPr>
          <p:spPr>
            <a:xfrm>
              <a:off x="2237196" y="2392685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3" name="Рисунок 182">
              <a:extLst>
                <a:ext uri="{FF2B5EF4-FFF2-40B4-BE49-F238E27FC236}">
                  <a16:creationId xmlns:a16="http://schemas.microsoft.com/office/drawing/2014/main" id="{C9CE7D05-A551-E751-80FA-999DE112D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p:blipFill>
          <p:spPr>
            <a:xfrm>
              <a:off x="2355987" y="2599798"/>
              <a:ext cx="662419" cy="485774"/>
            </a:xfrm>
            <a:prstGeom prst="rect">
              <a:avLst/>
            </a:prstGeom>
          </p:spPr>
        </p:pic>
      </p:grpSp>
      <p:grpSp>
        <p:nvGrpSpPr>
          <p:cNvPr id="184" name="Группа 183">
            <a:extLst>
              <a:ext uri="{FF2B5EF4-FFF2-40B4-BE49-F238E27FC236}">
                <a16:creationId xmlns:a16="http://schemas.microsoft.com/office/drawing/2014/main" id="{37AE7F7A-2A0C-717A-9B00-E47162E19C5E}"/>
              </a:ext>
            </a:extLst>
          </p:cNvPr>
          <p:cNvGrpSpPr/>
          <p:nvPr userDrawn="1"/>
        </p:nvGrpSpPr>
        <p:grpSpPr>
          <a:xfrm>
            <a:off x="2491196" y="5963958"/>
            <a:ext cx="900000" cy="900000"/>
            <a:chOff x="2771013" y="3798702"/>
            <a:chExt cx="900000" cy="900000"/>
          </a:xfrm>
        </p:grpSpPr>
        <p:pic>
          <p:nvPicPr>
            <p:cNvPr id="185" name="Рисунок 184">
              <a:extLst>
                <a:ext uri="{FF2B5EF4-FFF2-40B4-BE49-F238E27FC236}">
                  <a16:creationId xmlns:a16="http://schemas.microsoft.com/office/drawing/2014/main" id="{978BD30F-DD81-BDC4-7578-BC78C878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p:blipFill>
          <p:spPr>
            <a:xfrm>
              <a:off x="3020556" y="3952467"/>
              <a:ext cx="400914" cy="623644"/>
            </a:xfrm>
            <a:prstGeom prst="rect">
              <a:avLst/>
            </a:prstGeom>
          </p:spPr>
        </p:pic>
        <p:sp>
          <p:nvSpPr>
            <p:cNvPr id="186" name="Овал 185">
              <a:extLst>
                <a:ext uri="{FF2B5EF4-FFF2-40B4-BE49-F238E27FC236}">
                  <a16:creationId xmlns:a16="http://schemas.microsoft.com/office/drawing/2014/main" id="{AC7610EC-ED1A-4E3C-8EB9-E6ACC2B2167E}"/>
                </a:ext>
              </a:extLst>
            </p:cNvPr>
            <p:cNvSpPr/>
            <p:nvPr/>
          </p:nvSpPr>
          <p:spPr>
            <a:xfrm>
              <a:off x="2771013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7" name="Группа 186">
            <a:extLst>
              <a:ext uri="{FF2B5EF4-FFF2-40B4-BE49-F238E27FC236}">
                <a16:creationId xmlns:a16="http://schemas.microsoft.com/office/drawing/2014/main" id="{CF82B72B-AC01-97B4-72E8-BDF9FD399491}"/>
              </a:ext>
            </a:extLst>
          </p:cNvPr>
          <p:cNvGrpSpPr/>
          <p:nvPr userDrawn="1"/>
        </p:nvGrpSpPr>
        <p:grpSpPr>
          <a:xfrm>
            <a:off x="2491196" y="7369975"/>
            <a:ext cx="900000" cy="900000"/>
            <a:chOff x="2771013" y="5204719"/>
            <a:chExt cx="900000" cy="900000"/>
          </a:xfrm>
        </p:grpSpPr>
        <p:sp>
          <p:nvSpPr>
            <p:cNvPr id="188" name="Овал 187">
              <a:extLst>
                <a:ext uri="{FF2B5EF4-FFF2-40B4-BE49-F238E27FC236}">
                  <a16:creationId xmlns:a16="http://schemas.microsoft.com/office/drawing/2014/main" id="{A77060E8-BD06-6F45-96A4-39EDCE97F87D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9" name="Рисунок 188">
              <a:extLst>
                <a:ext uri="{FF2B5EF4-FFF2-40B4-BE49-F238E27FC236}">
                  <a16:creationId xmlns:a16="http://schemas.microsoft.com/office/drawing/2014/main" id="{EE29AA15-9A05-B0A0-473D-E8D32F15F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190" name="Группа 189">
            <a:extLst>
              <a:ext uri="{FF2B5EF4-FFF2-40B4-BE49-F238E27FC236}">
                <a16:creationId xmlns:a16="http://schemas.microsoft.com/office/drawing/2014/main" id="{94DA44E1-7477-BB46-4D9A-17787B16214D}"/>
              </a:ext>
            </a:extLst>
          </p:cNvPr>
          <p:cNvGrpSpPr/>
          <p:nvPr userDrawn="1"/>
        </p:nvGrpSpPr>
        <p:grpSpPr>
          <a:xfrm>
            <a:off x="2491196" y="8775992"/>
            <a:ext cx="900000" cy="900000"/>
            <a:chOff x="2771013" y="6610736"/>
            <a:chExt cx="900000" cy="900000"/>
          </a:xfrm>
        </p:grpSpPr>
        <p:pic>
          <p:nvPicPr>
            <p:cNvPr id="191" name="Рисунок 190">
              <a:extLst>
                <a:ext uri="{FF2B5EF4-FFF2-40B4-BE49-F238E27FC236}">
                  <a16:creationId xmlns:a16="http://schemas.microsoft.com/office/drawing/2014/main" id="{A50F6FC0-7B91-06F4-74F5-554097237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xmlns="" r:embed="rId37"/>
                </a:ext>
              </a:extLst>
            </a:blip>
            <a:stretch>
              <a:fillRect/>
            </a:stretch>
          </p:blipFill>
          <p:spPr>
            <a:xfrm>
              <a:off x="2892880" y="6737525"/>
              <a:ext cx="656266" cy="615249"/>
            </a:xfrm>
            <a:prstGeom prst="rect">
              <a:avLst/>
            </a:prstGeom>
          </p:spPr>
        </p:pic>
        <p:sp>
          <p:nvSpPr>
            <p:cNvPr id="192" name="Овал 191">
              <a:extLst>
                <a:ext uri="{FF2B5EF4-FFF2-40B4-BE49-F238E27FC236}">
                  <a16:creationId xmlns:a16="http://schemas.microsoft.com/office/drawing/2014/main" id="{649B9229-CBF6-6103-853A-7806B8E05E04}"/>
                </a:ext>
              </a:extLst>
            </p:cNvPr>
            <p:cNvSpPr/>
            <p:nvPr/>
          </p:nvSpPr>
          <p:spPr>
            <a:xfrm>
              <a:off x="2771013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93" name="Группа 192">
            <a:extLst>
              <a:ext uri="{FF2B5EF4-FFF2-40B4-BE49-F238E27FC236}">
                <a16:creationId xmlns:a16="http://schemas.microsoft.com/office/drawing/2014/main" id="{B9A20958-0BFE-F224-ECE7-D553C548A55D}"/>
              </a:ext>
            </a:extLst>
          </p:cNvPr>
          <p:cNvGrpSpPr/>
          <p:nvPr userDrawn="1"/>
        </p:nvGrpSpPr>
        <p:grpSpPr>
          <a:xfrm>
            <a:off x="2491196" y="10182009"/>
            <a:ext cx="900000" cy="900000"/>
            <a:chOff x="2771013" y="8016753"/>
            <a:chExt cx="900000" cy="900000"/>
          </a:xfrm>
        </p:grpSpPr>
        <p:sp>
          <p:nvSpPr>
            <p:cNvPr id="194" name="Овал 193">
              <a:extLst>
                <a:ext uri="{FF2B5EF4-FFF2-40B4-BE49-F238E27FC236}">
                  <a16:creationId xmlns:a16="http://schemas.microsoft.com/office/drawing/2014/main" id="{16E696FD-8385-4C84-F19F-10A499790310}"/>
                </a:ext>
              </a:extLst>
            </p:cNvPr>
            <p:cNvSpPr/>
            <p:nvPr/>
          </p:nvSpPr>
          <p:spPr>
            <a:xfrm>
              <a:off x="2771013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95" name="Рисунок 194">
              <a:extLst>
                <a:ext uri="{FF2B5EF4-FFF2-40B4-BE49-F238E27FC236}">
                  <a16:creationId xmlns:a16="http://schemas.microsoft.com/office/drawing/2014/main" id="{4A375985-7882-76B0-0A1D-A8C120357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xmlns="" r:embed="rId39"/>
                </a:ext>
              </a:extLst>
            </a:blip>
            <a:stretch>
              <a:fillRect/>
            </a:stretch>
          </p:blipFill>
          <p:spPr>
            <a:xfrm>
              <a:off x="2953795" y="8241992"/>
              <a:ext cx="534437" cy="470305"/>
            </a:xfrm>
            <a:prstGeom prst="rect">
              <a:avLst/>
            </a:prstGeom>
          </p:spPr>
        </p:pic>
      </p:grpSp>
      <p:grpSp>
        <p:nvGrpSpPr>
          <p:cNvPr id="196" name="Группа 195">
            <a:extLst>
              <a:ext uri="{FF2B5EF4-FFF2-40B4-BE49-F238E27FC236}">
                <a16:creationId xmlns:a16="http://schemas.microsoft.com/office/drawing/2014/main" id="{0E7D0143-3BD3-B93D-BC00-48D14FDBE8AE}"/>
              </a:ext>
            </a:extLst>
          </p:cNvPr>
          <p:cNvGrpSpPr/>
          <p:nvPr userDrawn="1"/>
        </p:nvGrpSpPr>
        <p:grpSpPr>
          <a:xfrm>
            <a:off x="2491196" y="11588024"/>
            <a:ext cx="900000" cy="900000"/>
            <a:chOff x="2771013" y="9422768"/>
            <a:chExt cx="900000" cy="900000"/>
          </a:xfrm>
        </p:grpSpPr>
        <p:pic>
          <p:nvPicPr>
            <p:cNvPr id="197" name="Рисунок 196">
              <a:extLst>
                <a:ext uri="{FF2B5EF4-FFF2-40B4-BE49-F238E27FC236}">
                  <a16:creationId xmlns:a16="http://schemas.microsoft.com/office/drawing/2014/main" id="{E744BA56-9417-C6D4-03E9-A93E8A01D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xmlns="" r:embed="rId41"/>
                </a:ext>
              </a:extLst>
            </a:blip>
            <a:stretch>
              <a:fillRect/>
            </a:stretch>
          </p:blipFill>
          <p:spPr>
            <a:xfrm>
              <a:off x="2888212" y="9626054"/>
              <a:ext cx="665603" cy="576856"/>
            </a:xfrm>
            <a:prstGeom prst="rect">
              <a:avLst/>
            </a:prstGeom>
          </p:spPr>
        </p:pic>
        <p:sp>
          <p:nvSpPr>
            <p:cNvPr id="198" name="Овал 197">
              <a:extLst>
                <a:ext uri="{FF2B5EF4-FFF2-40B4-BE49-F238E27FC236}">
                  <a16:creationId xmlns:a16="http://schemas.microsoft.com/office/drawing/2014/main" id="{470ED8F6-7DA6-52FA-318B-64E218BD8F9E}"/>
                </a:ext>
              </a:extLst>
            </p:cNvPr>
            <p:cNvSpPr/>
            <p:nvPr/>
          </p:nvSpPr>
          <p:spPr>
            <a:xfrm>
              <a:off x="2771013" y="9422768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99" name="Рисунок 198">
            <a:extLst>
              <a:ext uri="{FF2B5EF4-FFF2-40B4-BE49-F238E27FC236}">
                <a16:creationId xmlns:a16="http://schemas.microsoft.com/office/drawing/2014/main" id="{A6B474BB-0732-23DB-4A38-4C9AC409915C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1217032" y="4765054"/>
            <a:ext cx="662419" cy="485774"/>
          </a:xfrm>
          <a:prstGeom prst="rect">
            <a:avLst/>
          </a:prstGeom>
        </p:spPr>
      </p:pic>
      <p:pic>
        <p:nvPicPr>
          <p:cNvPr id="200" name="Рисунок 199">
            <a:extLst>
              <a:ext uri="{FF2B5EF4-FFF2-40B4-BE49-F238E27FC236}">
                <a16:creationId xmlns:a16="http://schemas.microsoft.com/office/drawing/2014/main" id="{DD809D6E-67BC-D7DE-31E1-6C5F20EDF944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347784" y="6117723"/>
            <a:ext cx="400914" cy="623644"/>
          </a:xfrm>
          <a:prstGeom prst="rect">
            <a:avLst/>
          </a:prstGeom>
        </p:spPr>
      </p:pic>
      <p:pic>
        <p:nvPicPr>
          <p:cNvPr id="201" name="Рисунок 200">
            <a:extLst>
              <a:ext uri="{FF2B5EF4-FFF2-40B4-BE49-F238E27FC236}">
                <a16:creationId xmlns:a16="http://schemas.microsoft.com/office/drawing/2014/main" id="{E926FAC4-4B8C-146B-7AE0-1EA2851FD4D8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409006" y="7504522"/>
            <a:ext cx="436705" cy="641689"/>
          </a:xfrm>
          <a:prstGeom prst="rect">
            <a:avLst/>
          </a:prstGeom>
        </p:spPr>
      </p:pic>
      <p:pic>
        <p:nvPicPr>
          <p:cNvPr id="202" name="Рисунок 201">
            <a:extLst>
              <a:ext uri="{FF2B5EF4-FFF2-40B4-BE49-F238E27FC236}">
                <a16:creationId xmlns:a16="http://schemas.microsoft.com/office/drawing/2014/main" id="{E1C5A434-96B0-1239-555E-C1F041F41AD7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1220108" y="8902781"/>
            <a:ext cx="656266" cy="615249"/>
          </a:xfrm>
          <a:prstGeom prst="rect">
            <a:avLst/>
          </a:prstGeom>
        </p:spPr>
      </p:pic>
      <p:pic>
        <p:nvPicPr>
          <p:cNvPr id="203" name="Рисунок 202">
            <a:extLst>
              <a:ext uri="{FF2B5EF4-FFF2-40B4-BE49-F238E27FC236}">
                <a16:creationId xmlns:a16="http://schemas.microsoft.com/office/drawing/2014/main" id="{E17FA95C-66EA-7299-F520-5D8002F9CA9C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281023" y="10407248"/>
            <a:ext cx="534437" cy="470305"/>
          </a:xfrm>
          <a:prstGeom prst="rect">
            <a:avLst/>
          </a:prstGeom>
        </p:spPr>
      </p:pic>
      <p:pic>
        <p:nvPicPr>
          <p:cNvPr id="204" name="Рисунок 203">
            <a:extLst>
              <a:ext uri="{FF2B5EF4-FFF2-40B4-BE49-F238E27FC236}">
                <a16:creationId xmlns:a16="http://schemas.microsoft.com/office/drawing/2014/main" id="{973066EC-28F2-7A7E-02D3-7581193EDCE0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215440" y="11791310"/>
            <a:ext cx="665603" cy="576856"/>
          </a:xfrm>
          <a:prstGeom prst="rect">
            <a:avLst/>
          </a:prstGeom>
        </p:spPr>
      </p:pic>
      <p:grpSp>
        <p:nvGrpSpPr>
          <p:cNvPr id="205" name="Группа 204">
            <a:extLst>
              <a:ext uri="{FF2B5EF4-FFF2-40B4-BE49-F238E27FC236}">
                <a16:creationId xmlns:a16="http://schemas.microsoft.com/office/drawing/2014/main" id="{58283C2A-6B8D-31A4-F3E8-57F834379E67}"/>
              </a:ext>
            </a:extLst>
          </p:cNvPr>
          <p:cNvGrpSpPr/>
          <p:nvPr userDrawn="1"/>
        </p:nvGrpSpPr>
        <p:grpSpPr>
          <a:xfrm>
            <a:off x="12981355" y="4557941"/>
            <a:ext cx="900000" cy="900000"/>
            <a:chOff x="12727355" y="2392685"/>
            <a:chExt cx="900000" cy="900000"/>
          </a:xfrm>
        </p:grpSpPr>
        <p:sp>
          <p:nvSpPr>
            <p:cNvPr id="206" name="Полилиния 205">
              <a:extLst>
                <a:ext uri="{FF2B5EF4-FFF2-40B4-BE49-F238E27FC236}">
                  <a16:creationId xmlns:a16="http://schemas.microsoft.com/office/drawing/2014/main" id="{99CFF89F-7DE3-1CC1-480E-E49CE24F4B2B}"/>
                </a:ext>
              </a:extLst>
            </p:cNvPr>
            <p:cNvSpPr/>
            <p:nvPr/>
          </p:nvSpPr>
          <p:spPr>
            <a:xfrm>
              <a:off x="12727355" y="2392685"/>
              <a:ext cx="900000" cy="900000"/>
            </a:xfrm>
            <a:custGeom>
              <a:avLst/>
              <a:gdLst>
                <a:gd name="connsiteX0" fmla="*/ 645743 w 645742"/>
                <a:gd name="connsiteY0" fmla="*/ 322871 h 645742"/>
                <a:gd name="connsiteX1" fmla="*/ 322871 w 645742"/>
                <a:gd name="connsiteY1" fmla="*/ 645743 h 645742"/>
                <a:gd name="connsiteX2" fmla="*/ 0 w 645742"/>
                <a:gd name="connsiteY2" fmla="*/ 322871 h 645742"/>
                <a:gd name="connsiteX3" fmla="*/ 322871 w 645742"/>
                <a:gd name="connsiteY3" fmla="*/ 0 h 6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742" h="645742">
                  <a:moveTo>
                    <a:pt x="645743" y="322871"/>
                  </a:moveTo>
                  <a:cubicBezTo>
                    <a:pt x="645743" y="501096"/>
                    <a:pt x="501096" y="645743"/>
                    <a:pt x="322871" y="645743"/>
                  </a:cubicBezTo>
                  <a:cubicBezTo>
                    <a:pt x="144646" y="645743"/>
                    <a:pt x="0" y="501096"/>
                    <a:pt x="0" y="322871"/>
                  </a:cubicBezTo>
                  <a:cubicBezTo>
                    <a:pt x="0" y="144646"/>
                    <a:pt x="144646" y="0"/>
                    <a:pt x="322871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7" name="Полилиния 206">
              <a:extLst>
                <a:ext uri="{FF2B5EF4-FFF2-40B4-BE49-F238E27FC236}">
                  <a16:creationId xmlns:a16="http://schemas.microsoft.com/office/drawing/2014/main" id="{2905410B-8DCE-1059-FD5B-5BFBF6EF56B2}"/>
                </a:ext>
              </a:extLst>
            </p:cNvPr>
            <p:cNvSpPr/>
            <p:nvPr/>
          </p:nvSpPr>
          <p:spPr>
            <a:xfrm>
              <a:off x="13296327" y="2408597"/>
              <a:ext cx="316309" cy="319554"/>
            </a:xfrm>
            <a:custGeom>
              <a:avLst/>
              <a:gdLst>
                <a:gd name="connsiteX0" fmla="*/ 0 w 226949"/>
                <a:gd name="connsiteY0" fmla="*/ 0 h 229277"/>
                <a:gd name="connsiteX1" fmla="*/ 226950 w 226949"/>
                <a:gd name="connsiteY1" fmla="*/ 229277 h 229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949" h="229277">
                  <a:moveTo>
                    <a:pt x="0" y="0"/>
                  </a:moveTo>
                  <a:cubicBezTo>
                    <a:pt x="110713" y="30306"/>
                    <a:pt x="197744" y="118114"/>
                    <a:pt x="226950" y="229277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08" name="Группа 207">
            <a:extLst>
              <a:ext uri="{FF2B5EF4-FFF2-40B4-BE49-F238E27FC236}">
                <a16:creationId xmlns:a16="http://schemas.microsoft.com/office/drawing/2014/main" id="{3708A961-AC21-18DA-EBE7-4172CF75DF14}"/>
              </a:ext>
            </a:extLst>
          </p:cNvPr>
          <p:cNvGrpSpPr/>
          <p:nvPr userDrawn="1"/>
        </p:nvGrpSpPr>
        <p:grpSpPr>
          <a:xfrm>
            <a:off x="14378888" y="4557941"/>
            <a:ext cx="900000" cy="900000"/>
            <a:chOff x="14693106" y="4815321"/>
            <a:chExt cx="900000" cy="900000"/>
          </a:xfrm>
        </p:grpSpPr>
        <p:sp>
          <p:nvSpPr>
            <p:cNvPr id="209" name="Полилиния 208">
              <a:extLst>
                <a:ext uri="{FF2B5EF4-FFF2-40B4-BE49-F238E27FC236}">
                  <a16:creationId xmlns:a16="http://schemas.microsoft.com/office/drawing/2014/main" id="{834B755D-4FB2-ABA2-B74D-CEC61831160E}"/>
                </a:ext>
              </a:extLst>
            </p:cNvPr>
            <p:cNvSpPr/>
            <p:nvPr/>
          </p:nvSpPr>
          <p:spPr>
            <a:xfrm>
              <a:off x="14693106" y="4815321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0" name="Полилиния 209">
              <a:extLst>
                <a:ext uri="{FF2B5EF4-FFF2-40B4-BE49-F238E27FC236}">
                  <a16:creationId xmlns:a16="http://schemas.microsoft.com/office/drawing/2014/main" id="{632AA478-C9CF-8B3C-017E-EA675CE2DB03}"/>
                </a:ext>
              </a:extLst>
            </p:cNvPr>
            <p:cNvSpPr/>
            <p:nvPr/>
          </p:nvSpPr>
          <p:spPr>
            <a:xfrm>
              <a:off x="14893105" y="5265321"/>
              <a:ext cx="500000" cy="50000"/>
            </a:xfrm>
            <a:custGeom>
              <a:avLst/>
              <a:gdLst>
                <a:gd name="connsiteX0" fmla="*/ 0 w 264401"/>
                <a:gd name="connsiteY0" fmla="*/ 0 h 26440"/>
                <a:gd name="connsiteX1" fmla="*/ 264402 w 264401"/>
                <a:gd name="connsiteY1" fmla="*/ 0 h 2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4401" h="26440">
                  <a:moveTo>
                    <a:pt x="0" y="0"/>
                  </a:moveTo>
                  <a:lnTo>
                    <a:pt x="264402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11" name="Группа 210">
            <a:extLst>
              <a:ext uri="{FF2B5EF4-FFF2-40B4-BE49-F238E27FC236}">
                <a16:creationId xmlns:a16="http://schemas.microsoft.com/office/drawing/2014/main" id="{4EC140D1-56B6-5F94-EB11-5DEA38C493ED}"/>
              </a:ext>
            </a:extLst>
          </p:cNvPr>
          <p:cNvGrpSpPr/>
          <p:nvPr userDrawn="1"/>
        </p:nvGrpSpPr>
        <p:grpSpPr>
          <a:xfrm>
            <a:off x="14378888" y="5963958"/>
            <a:ext cx="900000" cy="900000"/>
            <a:chOff x="14124888" y="3798702"/>
            <a:chExt cx="900000" cy="900000"/>
          </a:xfrm>
        </p:grpSpPr>
        <p:pic>
          <p:nvPicPr>
            <p:cNvPr id="212" name="Рисунок 211">
              <a:extLst>
                <a:ext uri="{FF2B5EF4-FFF2-40B4-BE49-F238E27FC236}">
                  <a16:creationId xmlns:a16="http://schemas.microsoft.com/office/drawing/2014/main" id="{6B7414F2-A23F-CBCC-369F-DD24B4A79F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xmlns="" r:embed="rId43"/>
                </a:ext>
              </a:extLst>
            </a:blip>
            <a:stretch>
              <a:fillRect/>
            </a:stretch>
          </p:blipFill>
          <p:spPr>
            <a:xfrm>
              <a:off x="14264814" y="4000643"/>
              <a:ext cx="620148" cy="496119"/>
            </a:xfrm>
            <a:prstGeom prst="rect">
              <a:avLst/>
            </a:prstGeom>
          </p:spPr>
        </p:pic>
        <p:sp>
          <p:nvSpPr>
            <p:cNvPr id="213" name="Овал 212">
              <a:extLst>
                <a:ext uri="{FF2B5EF4-FFF2-40B4-BE49-F238E27FC236}">
                  <a16:creationId xmlns:a16="http://schemas.microsoft.com/office/drawing/2014/main" id="{D71519EF-C6CC-1481-8D23-F0896129EEB7}"/>
                </a:ext>
              </a:extLst>
            </p:cNvPr>
            <p:cNvSpPr/>
            <p:nvPr/>
          </p:nvSpPr>
          <p:spPr>
            <a:xfrm>
              <a:off x="14124888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4" name="Группа 213">
            <a:extLst>
              <a:ext uri="{FF2B5EF4-FFF2-40B4-BE49-F238E27FC236}">
                <a16:creationId xmlns:a16="http://schemas.microsoft.com/office/drawing/2014/main" id="{7AAD064F-D54E-D0F7-E697-8ADE32673EBE}"/>
              </a:ext>
            </a:extLst>
          </p:cNvPr>
          <p:cNvGrpSpPr/>
          <p:nvPr userDrawn="1"/>
        </p:nvGrpSpPr>
        <p:grpSpPr>
          <a:xfrm>
            <a:off x="14378888" y="7369975"/>
            <a:ext cx="900000" cy="900000"/>
            <a:chOff x="14124888" y="5204719"/>
            <a:chExt cx="900000" cy="900000"/>
          </a:xfrm>
        </p:grpSpPr>
        <p:pic>
          <p:nvPicPr>
            <p:cNvPr id="215" name="Рисунок 214">
              <a:extLst>
                <a:ext uri="{FF2B5EF4-FFF2-40B4-BE49-F238E27FC236}">
                  <a16:creationId xmlns:a16="http://schemas.microsoft.com/office/drawing/2014/main" id="{0778357C-D200-661F-B01A-6DE7189C64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xmlns="" r:embed="rId45"/>
                </a:ext>
              </a:extLst>
            </a:blip>
            <a:stretch>
              <a:fillRect/>
            </a:stretch>
          </p:blipFill>
          <p:spPr>
            <a:xfrm>
              <a:off x="14280336" y="5339127"/>
              <a:ext cx="589105" cy="631184"/>
            </a:xfrm>
            <a:prstGeom prst="rect">
              <a:avLst/>
            </a:prstGeom>
          </p:spPr>
        </p:pic>
        <p:sp>
          <p:nvSpPr>
            <p:cNvPr id="216" name="Овал 215">
              <a:extLst>
                <a:ext uri="{FF2B5EF4-FFF2-40B4-BE49-F238E27FC236}">
                  <a16:creationId xmlns:a16="http://schemas.microsoft.com/office/drawing/2014/main" id="{5806C16F-659B-A871-0601-6625A242FFBC}"/>
                </a:ext>
              </a:extLst>
            </p:cNvPr>
            <p:cNvSpPr/>
            <p:nvPr/>
          </p:nvSpPr>
          <p:spPr>
            <a:xfrm>
              <a:off x="14124888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7" name="Группа 216">
            <a:extLst>
              <a:ext uri="{FF2B5EF4-FFF2-40B4-BE49-F238E27FC236}">
                <a16:creationId xmlns:a16="http://schemas.microsoft.com/office/drawing/2014/main" id="{8940FE6B-C8DD-5985-FD74-A528EDAEFD94}"/>
              </a:ext>
            </a:extLst>
          </p:cNvPr>
          <p:cNvGrpSpPr/>
          <p:nvPr userDrawn="1"/>
        </p:nvGrpSpPr>
        <p:grpSpPr>
          <a:xfrm>
            <a:off x="14378888" y="8775992"/>
            <a:ext cx="900000" cy="900000"/>
            <a:chOff x="14124888" y="6610736"/>
            <a:chExt cx="900000" cy="900000"/>
          </a:xfrm>
        </p:grpSpPr>
        <p:sp>
          <p:nvSpPr>
            <p:cNvPr id="218" name="Рисунок 26">
              <a:extLst>
                <a:ext uri="{FF2B5EF4-FFF2-40B4-BE49-F238E27FC236}">
                  <a16:creationId xmlns:a16="http://schemas.microsoft.com/office/drawing/2014/main" id="{D0C044D8-51B8-7DF5-520B-ED925EFD9111}"/>
                </a:ext>
              </a:extLst>
            </p:cNvPr>
            <p:cNvSpPr/>
            <p:nvPr/>
          </p:nvSpPr>
          <p:spPr>
            <a:xfrm>
              <a:off x="14372966" y="6805750"/>
              <a:ext cx="389157" cy="524660"/>
            </a:xfrm>
            <a:custGeom>
              <a:avLst/>
              <a:gdLst>
                <a:gd name="connsiteX0" fmla="*/ 731267 w 731267"/>
                <a:gd name="connsiteY0" fmla="*/ 0 h 985890"/>
                <a:gd name="connsiteX1" fmla="*/ 731267 w 731267"/>
                <a:gd name="connsiteY1" fmla="*/ 985890 h 985890"/>
                <a:gd name="connsiteX2" fmla="*/ 365634 w 731267"/>
                <a:gd name="connsiteY2" fmla="*/ 739408 h 985890"/>
                <a:gd name="connsiteX3" fmla="*/ 0 w 731267"/>
                <a:gd name="connsiteY3" fmla="*/ 985890 h 985890"/>
                <a:gd name="connsiteX4" fmla="*/ 0 w 731267"/>
                <a:gd name="connsiteY4" fmla="*/ 184848 h 985890"/>
                <a:gd name="connsiteX5" fmla="*/ 182817 w 731267"/>
                <a:gd name="connsiteY5" fmla="*/ 0 h 985890"/>
                <a:gd name="connsiteX6" fmla="*/ 731267 w 731267"/>
                <a:gd name="connsiteY6" fmla="*/ 0 h 98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267" h="985890">
                  <a:moveTo>
                    <a:pt x="731267" y="0"/>
                  </a:moveTo>
                  <a:lnTo>
                    <a:pt x="731267" y="985890"/>
                  </a:lnTo>
                  <a:lnTo>
                    <a:pt x="365634" y="739408"/>
                  </a:lnTo>
                  <a:lnTo>
                    <a:pt x="0" y="985890"/>
                  </a:lnTo>
                  <a:lnTo>
                    <a:pt x="0" y="184848"/>
                  </a:lnTo>
                  <a:cubicBezTo>
                    <a:pt x="0" y="82759"/>
                    <a:pt x="81850" y="0"/>
                    <a:pt x="182817" y="0"/>
                  </a:cubicBezTo>
                  <a:lnTo>
                    <a:pt x="731267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9" name="Овал 218">
              <a:extLst>
                <a:ext uri="{FF2B5EF4-FFF2-40B4-BE49-F238E27FC236}">
                  <a16:creationId xmlns:a16="http://schemas.microsoft.com/office/drawing/2014/main" id="{3392C0CD-0F9C-1A8D-D391-5899BB129534}"/>
                </a:ext>
              </a:extLst>
            </p:cNvPr>
            <p:cNvSpPr/>
            <p:nvPr/>
          </p:nvSpPr>
          <p:spPr>
            <a:xfrm>
              <a:off x="14124888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20" name="Группа 219">
            <a:extLst>
              <a:ext uri="{FF2B5EF4-FFF2-40B4-BE49-F238E27FC236}">
                <a16:creationId xmlns:a16="http://schemas.microsoft.com/office/drawing/2014/main" id="{C5105AC9-793D-BD41-F4D5-DCA81C38DD9F}"/>
              </a:ext>
            </a:extLst>
          </p:cNvPr>
          <p:cNvGrpSpPr/>
          <p:nvPr userDrawn="1"/>
        </p:nvGrpSpPr>
        <p:grpSpPr>
          <a:xfrm>
            <a:off x="14378888" y="10182009"/>
            <a:ext cx="900000" cy="900000"/>
            <a:chOff x="14124888" y="8016753"/>
            <a:chExt cx="900000" cy="900000"/>
          </a:xfrm>
        </p:grpSpPr>
        <p:pic>
          <p:nvPicPr>
            <p:cNvPr id="221" name="Рисунок 220">
              <a:extLst>
                <a:ext uri="{FF2B5EF4-FFF2-40B4-BE49-F238E27FC236}">
                  <a16:creationId xmlns:a16="http://schemas.microsoft.com/office/drawing/2014/main" id="{844BE56E-543A-AAA1-C53B-E271E84D37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xmlns="" r:embed="rId47"/>
                </a:ext>
              </a:extLst>
            </a:blip>
            <a:stretch>
              <a:fillRect/>
            </a:stretch>
          </p:blipFill>
          <p:spPr>
            <a:xfrm>
              <a:off x="14299583" y="8139375"/>
              <a:ext cx="491068" cy="654757"/>
            </a:xfrm>
            <a:prstGeom prst="rect">
              <a:avLst/>
            </a:prstGeom>
          </p:spPr>
        </p:pic>
        <p:sp>
          <p:nvSpPr>
            <p:cNvPr id="222" name="Овал 221">
              <a:extLst>
                <a:ext uri="{FF2B5EF4-FFF2-40B4-BE49-F238E27FC236}">
                  <a16:creationId xmlns:a16="http://schemas.microsoft.com/office/drawing/2014/main" id="{D87EB4ED-9E50-4614-6081-E0B920FD7630}"/>
                </a:ext>
              </a:extLst>
            </p:cNvPr>
            <p:cNvSpPr/>
            <p:nvPr/>
          </p:nvSpPr>
          <p:spPr>
            <a:xfrm>
              <a:off x="14124888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23" name="Рисунок 222">
            <a:extLst>
              <a:ext uri="{FF2B5EF4-FFF2-40B4-BE49-F238E27FC236}">
                <a16:creationId xmlns:a16="http://schemas.microsoft.com/office/drawing/2014/main" id="{F8243374-8E6E-BC8D-C3C8-C8107F546C21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13121281" y="6165899"/>
            <a:ext cx="620148" cy="496119"/>
          </a:xfrm>
          <a:prstGeom prst="rect">
            <a:avLst/>
          </a:prstGeom>
        </p:spPr>
      </p:pic>
      <p:pic>
        <p:nvPicPr>
          <p:cNvPr id="224" name="Рисунок 223">
            <a:extLst>
              <a:ext uri="{FF2B5EF4-FFF2-40B4-BE49-F238E27FC236}">
                <a16:creationId xmlns:a16="http://schemas.microsoft.com/office/drawing/2014/main" id="{3525B2F6-DFD2-E3A7-B754-C17D0B113127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13136803" y="7504383"/>
            <a:ext cx="589105" cy="631184"/>
          </a:xfrm>
          <a:prstGeom prst="rect">
            <a:avLst/>
          </a:prstGeom>
        </p:spPr>
      </p:pic>
      <p:sp>
        <p:nvSpPr>
          <p:cNvPr id="225" name="Рисунок 26">
            <a:extLst>
              <a:ext uri="{FF2B5EF4-FFF2-40B4-BE49-F238E27FC236}">
                <a16:creationId xmlns:a16="http://schemas.microsoft.com/office/drawing/2014/main" id="{02B04F6D-86DC-2C3D-A1E7-8B448F137F8D}"/>
              </a:ext>
            </a:extLst>
          </p:cNvPr>
          <p:cNvSpPr/>
          <p:nvPr userDrawn="1"/>
        </p:nvSpPr>
        <p:spPr>
          <a:xfrm>
            <a:off x="13236777" y="8971006"/>
            <a:ext cx="389157" cy="524660"/>
          </a:xfrm>
          <a:custGeom>
            <a:avLst/>
            <a:gdLst>
              <a:gd name="connsiteX0" fmla="*/ 731267 w 731267"/>
              <a:gd name="connsiteY0" fmla="*/ 0 h 985890"/>
              <a:gd name="connsiteX1" fmla="*/ 731267 w 731267"/>
              <a:gd name="connsiteY1" fmla="*/ 985890 h 985890"/>
              <a:gd name="connsiteX2" fmla="*/ 365634 w 731267"/>
              <a:gd name="connsiteY2" fmla="*/ 739408 h 985890"/>
              <a:gd name="connsiteX3" fmla="*/ 0 w 731267"/>
              <a:gd name="connsiteY3" fmla="*/ 985890 h 985890"/>
              <a:gd name="connsiteX4" fmla="*/ 0 w 731267"/>
              <a:gd name="connsiteY4" fmla="*/ 184848 h 985890"/>
              <a:gd name="connsiteX5" fmla="*/ 182817 w 731267"/>
              <a:gd name="connsiteY5" fmla="*/ 0 h 985890"/>
              <a:gd name="connsiteX6" fmla="*/ 731267 w 731267"/>
              <a:gd name="connsiteY6" fmla="*/ 0 h 98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267" h="985890">
                <a:moveTo>
                  <a:pt x="731267" y="0"/>
                </a:moveTo>
                <a:lnTo>
                  <a:pt x="731267" y="985890"/>
                </a:lnTo>
                <a:lnTo>
                  <a:pt x="365634" y="739408"/>
                </a:lnTo>
                <a:lnTo>
                  <a:pt x="0" y="985890"/>
                </a:lnTo>
                <a:lnTo>
                  <a:pt x="0" y="184848"/>
                </a:lnTo>
                <a:cubicBezTo>
                  <a:pt x="0" y="82759"/>
                  <a:pt x="81850" y="0"/>
                  <a:pt x="182817" y="0"/>
                </a:cubicBezTo>
                <a:lnTo>
                  <a:pt x="731267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226" name="Рисунок 225">
            <a:extLst>
              <a:ext uri="{FF2B5EF4-FFF2-40B4-BE49-F238E27FC236}">
                <a16:creationId xmlns:a16="http://schemas.microsoft.com/office/drawing/2014/main" id="{5C10A081-B2E5-D848-A664-578DEBE87246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13185821" y="10304631"/>
            <a:ext cx="491068" cy="654757"/>
          </a:xfrm>
          <a:prstGeom prst="rect">
            <a:avLst/>
          </a:prstGeom>
        </p:spPr>
      </p:pic>
      <p:grpSp>
        <p:nvGrpSpPr>
          <p:cNvPr id="227" name="Группа 226">
            <a:extLst>
              <a:ext uri="{FF2B5EF4-FFF2-40B4-BE49-F238E27FC236}">
                <a16:creationId xmlns:a16="http://schemas.microsoft.com/office/drawing/2014/main" id="{6D87497C-1255-E609-9762-0DCC42E4A063}"/>
              </a:ext>
            </a:extLst>
          </p:cNvPr>
          <p:cNvGrpSpPr/>
          <p:nvPr userDrawn="1"/>
        </p:nvGrpSpPr>
        <p:grpSpPr>
          <a:xfrm>
            <a:off x="14378888" y="11588024"/>
            <a:ext cx="900000" cy="900000"/>
            <a:chOff x="839608" y="7340770"/>
            <a:chExt cx="918854" cy="918854"/>
          </a:xfrm>
        </p:grpSpPr>
        <p:sp>
          <p:nvSpPr>
            <p:cNvPr id="228" name="Овал 227">
              <a:extLst>
                <a:ext uri="{FF2B5EF4-FFF2-40B4-BE49-F238E27FC236}">
                  <a16:creationId xmlns:a16="http://schemas.microsoft.com/office/drawing/2014/main" id="{60BC2712-A5CC-A18E-E9EC-8A72A69F7D76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29" name="Рисунок 228">
              <a:extLst>
                <a:ext uri="{FF2B5EF4-FFF2-40B4-BE49-F238E27FC236}">
                  <a16:creationId xmlns:a16="http://schemas.microsoft.com/office/drawing/2014/main" id="{ADFD6435-CD33-0349-9483-65219B923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xmlns="" r:embed="rId49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pic>
        <p:nvPicPr>
          <p:cNvPr id="230" name="Рисунок 229">
            <a:extLst>
              <a:ext uri="{FF2B5EF4-FFF2-40B4-BE49-F238E27FC236}">
                <a16:creationId xmlns:a16="http://schemas.microsoft.com/office/drawing/2014/main" id="{F46B734B-12A5-3E78-CA1A-69DE53F07FFB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3192135" y="11853902"/>
            <a:ext cx="482807" cy="368243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8D9F8165-B74F-02CC-91E8-24744FEF0478}"/>
              </a:ext>
            </a:extLst>
          </p:cNvPr>
          <p:cNvSpPr txBox="1"/>
          <p:nvPr userDrawn="1"/>
        </p:nvSpPr>
        <p:spPr>
          <a:xfrm>
            <a:off x="12981355" y="2332607"/>
            <a:ext cx="10980738" cy="119096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ru-RU" dirty="0"/>
              <a:t>Если иконка используется без окружности – </a:t>
            </a:r>
            <a:br>
              <a:rPr lang="ru-RU" dirty="0"/>
            </a:br>
            <a:r>
              <a:rPr lang="ru-RU" dirty="0"/>
              <a:t>размер внутренней части не меняется</a:t>
            </a:r>
          </a:p>
          <a:p>
            <a:r>
              <a:rPr lang="ru-RU" dirty="0"/>
              <a:t>Иконки используются в темной или светлой заливке</a:t>
            </a:r>
          </a:p>
        </p:txBody>
      </p:sp>
      <p:sp>
        <p:nvSpPr>
          <p:cNvPr id="232" name="TextBox 231">
            <a:hlinkClick r:id="rId50"/>
            <a:extLst>
              <a:ext uri="{FF2B5EF4-FFF2-40B4-BE49-F238E27FC236}">
                <a16:creationId xmlns:a16="http://schemas.microsoft.com/office/drawing/2014/main" id="{23192142-5635-5049-B929-CFD2071DE220}"/>
              </a:ext>
            </a:extLst>
          </p:cNvPr>
          <p:cNvSpPr txBox="1"/>
          <p:nvPr userDrawn="1"/>
        </p:nvSpPr>
        <p:spPr>
          <a:xfrm>
            <a:off x="19695311" y="11821790"/>
            <a:ext cx="4411496" cy="72930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Расширенный пакет иконок</a:t>
            </a:r>
            <a:b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</a:rPr>
              <a:t>можно найти </a:t>
            </a: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hlinkClick r:id="rId50"/>
              </a:rPr>
              <a:t>по ссылке</a:t>
            </a:r>
            <a:endParaRPr lang="ru-RU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233" name="Image 44" descr=" ">
            <a:extLst>
              <a:ext uri="{FF2B5EF4-FFF2-40B4-BE49-F238E27FC236}">
                <a16:creationId xmlns:a16="http://schemas.microsoft.com/office/drawing/2014/main" id="{4C981229-DD3D-1DF7-4178-ED2F838BD035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xmlns="" r:embed="rId52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37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QR-код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9E0580-90D8-567E-E1CA-94BA9C34BC92}"/>
              </a:ext>
            </a:extLst>
          </p:cNvPr>
          <p:cNvSpPr txBox="1"/>
          <p:nvPr userDrawn="1"/>
        </p:nvSpPr>
        <p:spPr>
          <a:xfrm>
            <a:off x="1219351" y="874147"/>
            <a:ext cx="18952867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8500"/>
              </a:lnSpc>
              <a:spcBef>
                <a:spcPct val="0"/>
              </a:spcBef>
              <a:defRPr sz="7500" b="1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Линейная графика</a:t>
            </a:r>
          </a:p>
        </p:txBody>
      </p:sp>
      <p:sp>
        <p:nvSpPr>
          <p:cNvPr id="3" name="Text 3">
            <a:hlinkClick r:id="rId4"/>
            <a:extLst>
              <a:ext uri="{FF2B5EF4-FFF2-40B4-BE49-F238E27FC236}">
                <a16:creationId xmlns:a16="http://schemas.microsoft.com/office/drawing/2014/main" id="{777BB49D-4FED-7D26-5D3F-739925F24DE6}"/>
              </a:ext>
            </a:extLst>
          </p:cNvPr>
          <p:cNvSpPr/>
          <p:nvPr userDrawn="1"/>
        </p:nvSpPr>
        <p:spPr>
          <a:xfrm>
            <a:off x="1219352" y="2438400"/>
            <a:ext cx="10695557" cy="552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85991">
              <a:lnSpc>
                <a:spcPts val="4600"/>
              </a:lnSpc>
            </a:pPr>
            <a:r>
              <a:rPr lang="ru-RU" sz="3600" u="sng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Больше линейных иллюстраций здесь</a:t>
            </a:r>
            <a:endParaRPr lang="en-US" sz="3600" u="sng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5D77FC70-463F-98CC-741A-8E4A8E7E3418}"/>
              </a:ext>
            </a:extLst>
          </p:cNvPr>
          <p:cNvSpPr/>
          <p:nvPr userDrawn="1"/>
        </p:nvSpPr>
        <p:spPr>
          <a:xfrm>
            <a:off x="15990849" y="2471999"/>
            <a:ext cx="7161945" cy="516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485991">
              <a:lnSpc>
                <a:spcPts val="4600"/>
              </a:lnSpc>
            </a:pPr>
            <a:r>
              <a:rPr lang="ru-RU" sz="2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Толщина линии при масштабировании – 2 </a:t>
            </a:r>
            <a:r>
              <a:rPr lang="ru-RU" sz="24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пт</a:t>
            </a:r>
            <a:endParaRPr lang="en-US" sz="24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grpSp>
        <p:nvGrpSpPr>
          <p:cNvPr id="146" name="Группа 145">
            <a:extLst>
              <a:ext uri="{FF2B5EF4-FFF2-40B4-BE49-F238E27FC236}">
                <a16:creationId xmlns:a16="http://schemas.microsoft.com/office/drawing/2014/main" id="{462A40D3-B0C5-3614-1323-465227F4C791}"/>
              </a:ext>
            </a:extLst>
          </p:cNvPr>
          <p:cNvGrpSpPr/>
          <p:nvPr userDrawn="1"/>
        </p:nvGrpSpPr>
        <p:grpSpPr>
          <a:xfrm>
            <a:off x="1275664" y="8925425"/>
            <a:ext cx="4111963" cy="2875201"/>
            <a:chOff x="1275664" y="8925425"/>
            <a:chExt cx="4111963" cy="2875201"/>
          </a:xfrm>
        </p:grpSpPr>
        <p:sp>
          <p:nvSpPr>
            <p:cNvPr id="147" name="Полилиния 146">
              <a:extLst>
                <a:ext uri="{FF2B5EF4-FFF2-40B4-BE49-F238E27FC236}">
                  <a16:creationId xmlns:a16="http://schemas.microsoft.com/office/drawing/2014/main" id="{5835F9F3-E64D-515E-701D-EA083F778D8B}"/>
                </a:ext>
              </a:extLst>
            </p:cNvPr>
            <p:cNvSpPr/>
            <p:nvPr/>
          </p:nvSpPr>
          <p:spPr>
            <a:xfrm>
              <a:off x="1494583" y="9202121"/>
              <a:ext cx="1313711" cy="2525374"/>
            </a:xfrm>
            <a:custGeom>
              <a:avLst/>
              <a:gdLst>
                <a:gd name="connsiteX0" fmla="*/ 656854 w 1313711"/>
                <a:gd name="connsiteY0" fmla="*/ 0 h 2525374"/>
                <a:gd name="connsiteX1" fmla="*/ 0 w 1313711"/>
                <a:gd name="connsiteY1" fmla="*/ 1262688 h 2525374"/>
                <a:gd name="connsiteX2" fmla="*/ 656854 w 1313711"/>
                <a:gd name="connsiteY2" fmla="*/ 2525374 h 2525374"/>
                <a:gd name="connsiteX3" fmla="*/ 1154464 w 1313711"/>
                <a:gd name="connsiteY3" fmla="*/ 2086941 h 2525374"/>
                <a:gd name="connsiteX4" fmla="*/ 905206 w 1313711"/>
                <a:gd name="connsiteY4" fmla="*/ 93373 h 2525374"/>
                <a:gd name="connsiteX5" fmla="*/ 1313712 w 1313711"/>
                <a:gd name="connsiteY5" fmla="*/ 1262688 h 2525374"/>
                <a:gd name="connsiteX6" fmla="*/ 1238162 w 1313711"/>
                <a:gd name="connsiteY6" fmla="*/ 1851157 h 2525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3711" h="2525374">
                  <a:moveTo>
                    <a:pt x="656854" y="0"/>
                  </a:moveTo>
                  <a:cubicBezTo>
                    <a:pt x="294083" y="0"/>
                    <a:pt x="0" y="565325"/>
                    <a:pt x="0" y="1262688"/>
                  </a:cubicBezTo>
                  <a:cubicBezTo>
                    <a:pt x="0" y="1960048"/>
                    <a:pt x="294083" y="2525374"/>
                    <a:pt x="656854" y="2525374"/>
                  </a:cubicBezTo>
                  <a:cubicBezTo>
                    <a:pt x="855759" y="2525374"/>
                    <a:pt x="1034008" y="2355419"/>
                    <a:pt x="1154464" y="2086941"/>
                  </a:cubicBezTo>
                  <a:moveTo>
                    <a:pt x="905206" y="93373"/>
                  </a:moveTo>
                  <a:cubicBezTo>
                    <a:pt x="1144858" y="281654"/>
                    <a:pt x="1313712" y="734263"/>
                    <a:pt x="1313712" y="1262688"/>
                  </a:cubicBezTo>
                  <a:cubicBezTo>
                    <a:pt x="1313712" y="1475193"/>
                    <a:pt x="1286401" y="1675437"/>
                    <a:pt x="1238162" y="1851157"/>
                  </a:cubicBezTo>
                </a:path>
              </a:pathLst>
            </a:custGeom>
            <a:noFill/>
            <a:ln w="12250" cap="flat">
              <a:solidFill>
                <a:srgbClr val="D9B8F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" name="Полилиния 147">
              <a:extLst>
                <a:ext uri="{FF2B5EF4-FFF2-40B4-BE49-F238E27FC236}">
                  <a16:creationId xmlns:a16="http://schemas.microsoft.com/office/drawing/2014/main" id="{4EF4DF95-4E94-48A0-E2B4-315AD35FB744}"/>
                </a:ext>
              </a:extLst>
            </p:cNvPr>
            <p:cNvSpPr/>
            <p:nvPr/>
          </p:nvSpPr>
          <p:spPr>
            <a:xfrm>
              <a:off x="3750586" y="9202121"/>
              <a:ext cx="1313705" cy="2525374"/>
            </a:xfrm>
            <a:custGeom>
              <a:avLst/>
              <a:gdLst>
                <a:gd name="connsiteX0" fmla="*/ 656853 w 1313705"/>
                <a:gd name="connsiteY0" fmla="*/ 2525374 h 2525374"/>
                <a:gd name="connsiteX1" fmla="*/ 1313706 w 1313705"/>
                <a:gd name="connsiteY1" fmla="*/ 1262688 h 2525374"/>
                <a:gd name="connsiteX2" fmla="*/ 656853 w 1313705"/>
                <a:gd name="connsiteY2" fmla="*/ 0 h 2525374"/>
                <a:gd name="connsiteX3" fmla="*/ 0 w 1313705"/>
                <a:gd name="connsiteY3" fmla="*/ 1262688 h 2525374"/>
                <a:gd name="connsiteX4" fmla="*/ 373976 w 1313705"/>
                <a:gd name="connsiteY4" fmla="*/ 2402609 h 2525374"/>
                <a:gd name="connsiteX5" fmla="*/ 469179 w 1313705"/>
                <a:gd name="connsiteY5" fmla="*/ 2478611 h 2525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05" h="2525374">
                  <a:moveTo>
                    <a:pt x="656853" y="2525374"/>
                  </a:moveTo>
                  <a:cubicBezTo>
                    <a:pt x="1019617" y="2525374"/>
                    <a:pt x="1313706" y="1960048"/>
                    <a:pt x="1313706" y="1262688"/>
                  </a:cubicBezTo>
                  <a:cubicBezTo>
                    <a:pt x="1313706" y="565324"/>
                    <a:pt x="1019617" y="0"/>
                    <a:pt x="656853" y="0"/>
                  </a:cubicBezTo>
                  <a:cubicBezTo>
                    <a:pt x="294076" y="0"/>
                    <a:pt x="0" y="565324"/>
                    <a:pt x="0" y="1262688"/>
                  </a:cubicBezTo>
                  <a:cubicBezTo>
                    <a:pt x="0" y="1765361"/>
                    <a:pt x="152791" y="2199422"/>
                    <a:pt x="373976" y="2402609"/>
                  </a:cubicBezTo>
                  <a:cubicBezTo>
                    <a:pt x="395283" y="2423396"/>
                    <a:pt x="444159" y="2467692"/>
                    <a:pt x="469179" y="2478611"/>
                  </a:cubicBezTo>
                </a:path>
              </a:pathLst>
            </a:custGeom>
            <a:noFill/>
            <a:ln w="12250" cap="flat">
              <a:solidFill>
                <a:srgbClr val="D9B8F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" name="Полилиния 148">
              <a:extLst>
                <a:ext uri="{FF2B5EF4-FFF2-40B4-BE49-F238E27FC236}">
                  <a16:creationId xmlns:a16="http://schemas.microsoft.com/office/drawing/2014/main" id="{DF1A8E20-5408-FE57-3548-9B79059E0D65}"/>
                </a:ext>
              </a:extLst>
            </p:cNvPr>
            <p:cNvSpPr/>
            <p:nvPr/>
          </p:nvSpPr>
          <p:spPr>
            <a:xfrm>
              <a:off x="2679275" y="10970829"/>
              <a:ext cx="140170" cy="85771"/>
            </a:xfrm>
            <a:custGeom>
              <a:avLst/>
              <a:gdLst>
                <a:gd name="connsiteX0" fmla="*/ 0 w 140170"/>
                <a:gd name="connsiteY0" fmla="*/ 0 h 85771"/>
                <a:gd name="connsiteX1" fmla="*/ 54120 w 140170"/>
                <a:gd name="connsiteY1" fmla="*/ 85772 h 85771"/>
                <a:gd name="connsiteX2" fmla="*/ 140170 w 140170"/>
                <a:gd name="connsiteY2" fmla="*/ 31827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170" h="85771">
                  <a:moveTo>
                    <a:pt x="0" y="0"/>
                  </a:moveTo>
                  <a:lnTo>
                    <a:pt x="54120" y="85772"/>
                  </a:lnTo>
                  <a:lnTo>
                    <a:pt x="140170" y="31827"/>
                  </a:lnTo>
                </a:path>
              </a:pathLst>
            </a:custGeom>
            <a:noFill/>
            <a:ln w="12250" cap="flat">
              <a:solidFill>
                <a:srgbClr val="D9B8F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" name="Полилиния 149">
              <a:extLst>
                <a:ext uri="{FF2B5EF4-FFF2-40B4-BE49-F238E27FC236}">
                  <a16:creationId xmlns:a16="http://schemas.microsoft.com/office/drawing/2014/main" id="{1F5772EB-687B-0722-4FFF-650F8E7C28F1}"/>
                </a:ext>
              </a:extLst>
            </p:cNvPr>
            <p:cNvSpPr/>
            <p:nvPr/>
          </p:nvSpPr>
          <p:spPr>
            <a:xfrm>
              <a:off x="4403518" y="11657344"/>
              <a:ext cx="73001" cy="143282"/>
            </a:xfrm>
            <a:custGeom>
              <a:avLst/>
              <a:gdLst>
                <a:gd name="connsiteX0" fmla="*/ 73001 w 73001"/>
                <a:gd name="connsiteY0" fmla="*/ 0 h 143282"/>
                <a:gd name="connsiteX1" fmla="*/ 0 w 73001"/>
                <a:gd name="connsiteY1" fmla="*/ 70518 h 143282"/>
                <a:gd name="connsiteX2" fmla="*/ 70735 w 73001"/>
                <a:gd name="connsiteY2" fmla="*/ 143282 h 14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001" h="143282">
                  <a:moveTo>
                    <a:pt x="73001" y="0"/>
                  </a:moveTo>
                  <a:lnTo>
                    <a:pt x="0" y="70518"/>
                  </a:lnTo>
                  <a:lnTo>
                    <a:pt x="70735" y="143282"/>
                  </a:lnTo>
                </a:path>
              </a:pathLst>
            </a:custGeom>
            <a:noFill/>
            <a:ln w="1225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" name="Полилиния 150">
              <a:extLst>
                <a:ext uri="{FF2B5EF4-FFF2-40B4-BE49-F238E27FC236}">
                  <a16:creationId xmlns:a16="http://schemas.microsoft.com/office/drawing/2014/main" id="{B371173A-05D0-70FD-72D0-4DA41743074E}"/>
                </a:ext>
              </a:extLst>
            </p:cNvPr>
            <p:cNvSpPr/>
            <p:nvPr/>
          </p:nvSpPr>
          <p:spPr>
            <a:xfrm>
              <a:off x="2068993" y="9143671"/>
              <a:ext cx="83286" cy="141114"/>
            </a:xfrm>
            <a:custGeom>
              <a:avLst/>
              <a:gdLst>
                <a:gd name="connsiteX0" fmla="*/ 24999 w 83286"/>
                <a:gd name="connsiteY0" fmla="*/ 141115 h 141114"/>
                <a:gd name="connsiteX1" fmla="*/ 83286 w 83286"/>
                <a:gd name="connsiteY1" fmla="*/ 58098 h 141114"/>
                <a:gd name="connsiteX2" fmla="*/ 0 w 83286"/>
                <a:gd name="connsiteY2" fmla="*/ 0 h 14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286" h="141114">
                  <a:moveTo>
                    <a:pt x="24999" y="141115"/>
                  </a:moveTo>
                  <a:lnTo>
                    <a:pt x="83286" y="58098"/>
                  </a:lnTo>
                  <a:lnTo>
                    <a:pt x="0" y="0"/>
                  </a:lnTo>
                </a:path>
              </a:pathLst>
            </a:custGeom>
            <a:noFill/>
            <a:ln w="12250" cap="flat">
              <a:solidFill>
                <a:srgbClr val="D9B8F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" name="Полилиния 151">
              <a:extLst>
                <a:ext uri="{FF2B5EF4-FFF2-40B4-BE49-F238E27FC236}">
                  <a16:creationId xmlns:a16="http://schemas.microsoft.com/office/drawing/2014/main" id="{3904E0EC-2821-BF36-B84F-2F885B7F1597}"/>
                </a:ext>
              </a:extLst>
            </p:cNvPr>
            <p:cNvSpPr/>
            <p:nvPr/>
          </p:nvSpPr>
          <p:spPr>
            <a:xfrm>
              <a:off x="1275664" y="10408812"/>
              <a:ext cx="4081871" cy="1193988"/>
            </a:xfrm>
            <a:custGeom>
              <a:avLst/>
              <a:gdLst>
                <a:gd name="connsiteX0" fmla="*/ 762420 w 4081871"/>
                <a:gd name="connsiteY0" fmla="*/ 1062088 h 1193988"/>
                <a:gd name="connsiteX1" fmla="*/ 0 w 4081871"/>
                <a:gd name="connsiteY1" fmla="*/ 595773 h 1193988"/>
                <a:gd name="connsiteX2" fmla="*/ 1855220 w 4081871"/>
                <a:gd name="connsiteY2" fmla="*/ 0 h 1193988"/>
                <a:gd name="connsiteX3" fmla="*/ 905129 w 4081871"/>
                <a:gd name="connsiteY3" fmla="*/ 1098508 h 1193988"/>
                <a:gd name="connsiteX4" fmla="*/ 2040934 w 4081871"/>
                <a:gd name="connsiteY4" fmla="*/ 1193988 h 1193988"/>
                <a:gd name="connsiteX5" fmla="*/ 4081872 w 4081871"/>
                <a:gd name="connsiteY5" fmla="*/ 595773 h 1193988"/>
                <a:gd name="connsiteX6" fmla="*/ 2369366 w 4081871"/>
                <a:gd name="connsiteY6" fmla="*/ 5252 h 1193988"/>
                <a:gd name="connsiteX7" fmla="*/ 1994018 w 4081871"/>
                <a:gd name="connsiteY7" fmla="*/ 0 h 119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1871" h="1193988">
                  <a:moveTo>
                    <a:pt x="762420" y="1062088"/>
                  </a:moveTo>
                  <a:cubicBezTo>
                    <a:pt x="297510" y="952440"/>
                    <a:pt x="0" y="784292"/>
                    <a:pt x="0" y="595773"/>
                  </a:cubicBezTo>
                  <a:cubicBezTo>
                    <a:pt x="0" y="283732"/>
                    <a:pt x="815077" y="27491"/>
                    <a:pt x="1855220" y="0"/>
                  </a:cubicBezTo>
                  <a:moveTo>
                    <a:pt x="905129" y="1098508"/>
                  </a:moveTo>
                  <a:cubicBezTo>
                    <a:pt x="1190773" y="1143085"/>
                    <a:pt x="1694735" y="1193988"/>
                    <a:pt x="2040934" y="1193988"/>
                  </a:cubicBezTo>
                  <a:cubicBezTo>
                    <a:pt x="3168117" y="1193988"/>
                    <a:pt x="4081872" y="926158"/>
                    <a:pt x="4081872" y="595773"/>
                  </a:cubicBezTo>
                  <a:cubicBezTo>
                    <a:pt x="4081872" y="298155"/>
                    <a:pt x="3340402" y="51295"/>
                    <a:pt x="2369366" y="5252"/>
                  </a:cubicBezTo>
                  <a:cubicBezTo>
                    <a:pt x="2258590" y="1746"/>
                    <a:pt x="2066358" y="5252"/>
                    <a:pt x="1994018" y="0"/>
                  </a:cubicBezTo>
                </a:path>
              </a:pathLst>
            </a:custGeom>
            <a:noFill/>
            <a:ln w="1225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" name="Полилиния 152">
              <a:extLst>
                <a:ext uri="{FF2B5EF4-FFF2-40B4-BE49-F238E27FC236}">
                  <a16:creationId xmlns:a16="http://schemas.microsoft.com/office/drawing/2014/main" id="{1AFF8BCD-4CF6-70BB-952A-5691575CE918}"/>
                </a:ext>
              </a:extLst>
            </p:cNvPr>
            <p:cNvSpPr/>
            <p:nvPr/>
          </p:nvSpPr>
          <p:spPr>
            <a:xfrm>
              <a:off x="3059512" y="10336218"/>
              <a:ext cx="72400" cy="143282"/>
            </a:xfrm>
            <a:custGeom>
              <a:avLst/>
              <a:gdLst>
                <a:gd name="connsiteX0" fmla="*/ 0 w 72400"/>
                <a:gd name="connsiteY0" fmla="*/ 143283 h 143282"/>
                <a:gd name="connsiteX1" fmla="*/ 72401 w 72400"/>
                <a:gd name="connsiteY1" fmla="*/ 72166 h 143282"/>
                <a:gd name="connsiteX2" fmla="*/ 1054 w 72400"/>
                <a:gd name="connsiteY2" fmla="*/ 0 h 14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400" h="143282">
                  <a:moveTo>
                    <a:pt x="0" y="143283"/>
                  </a:moveTo>
                  <a:lnTo>
                    <a:pt x="72401" y="72166"/>
                  </a:lnTo>
                  <a:lnTo>
                    <a:pt x="1054" y="0"/>
                  </a:lnTo>
                </a:path>
              </a:pathLst>
            </a:custGeom>
            <a:noFill/>
            <a:ln w="1225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" name="Полилиния 153">
              <a:extLst>
                <a:ext uri="{FF2B5EF4-FFF2-40B4-BE49-F238E27FC236}">
                  <a16:creationId xmlns:a16="http://schemas.microsoft.com/office/drawing/2014/main" id="{0696F693-C103-0EAD-6F0E-6EE96B49CBCC}"/>
                </a:ext>
              </a:extLst>
            </p:cNvPr>
            <p:cNvSpPr/>
            <p:nvPr/>
          </p:nvSpPr>
          <p:spPr>
            <a:xfrm>
              <a:off x="2174942" y="11443006"/>
              <a:ext cx="79599" cy="142366"/>
            </a:xfrm>
            <a:custGeom>
              <a:avLst/>
              <a:gdLst>
                <a:gd name="connsiteX0" fmla="*/ 79599 w 79599"/>
                <a:gd name="connsiteY0" fmla="*/ 0 h 142366"/>
                <a:gd name="connsiteX1" fmla="*/ 0 w 79599"/>
                <a:gd name="connsiteY1" fmla="*/ 63019 h 142366"/>
                <a:gd name="connsiteX2" fmla="*/ 63229 w 79599"/>
                <a:gd name="connsiteY2" fmla="*/ 142367 h 14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599" h="142366">
                  <a:moveTo>
                    <a:pt x="79599" y="0"/>
                  </a:moveTo>
                  <a:lnTo>
                    <a:pt x="0" y="63019"/>
                  </a:lnTo>
                  <a:lnTo>
                    <a:pt x="63229" y="142367"/>
                  </a:lnTo>
                </a:path>
              </a:pathLst>
            </a:custGeom>
            <a:noFill/>
            <a:ln w="1225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" name="Полилиния 154">
              <a:extLst>
                <a:ext uri="{FF2B5EF4-FFF2-40B4-BE49-F238E27FC236}">
                  <a16:creationId xmlns:a16="http://schemas.microsoft.com/office/drawing/2014/main" id="{2ABBDF67-D9E0-3CD1-1F3B-A4C40BAE4F5A}"/>
                </a:ext>
              </a:extLst>
            </p:cNvPr>
            <p:cNvSpPr/>
            <p:nvPr/>
          </p:nvSpPr>
          <p:spPr>
            <a:xfrm rot="10800000" flipV="1">
              <a:off x="3278693" y="10360767"/>
              <a:ext cx="95405" cy="95096"/>
            </a:xfrm>
            <a:custGeom>
              <a:avLst/>
              <a:gdLst>
                <a:gd name="connsiteX0" fmla="*/ 95572 w 95405"/>
                <a:gd name="connsiteY0" fmla="*/ 47668 h 95096"/>
                <a:gd name="connsiteX1" fmla="*/ 47869 w 95405"/>
                <a:gd name="connsiteY1" fmla="*/ 95217 h 95096"/>
                <a:gd name="connsiteX2" fmla="*/ 166 w 95405"/>
                <a:gd name="connsiteY2" fmla="*/ 47668 h 95096"/>
                <a:gd name="connsiteX3" fmla="*/ 47869 w 95405"/>
                <a:gd name="connsiteY3" fmla="*/ 120 h 95096"/>
                <a:gd name="connsiteX4" fmla="*/ 95572 w 95405"/>
                <a:gd name="connsiteY4" fmla="*/ 47668 h 9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405" h="95096">
                  <a:moveTo>
                    <a:pt x="95572" y="47668"/>
                  </a:moveTo>
                  <a:cubicBezTo>
                    <a:pt x="95572" y="73928"/>
                    <a:pt x="74215" y="95217"/>
                    <a:pt x="47869" y="95217"/>
                  </a:cubicBezTo>
                  <a:cubicBezTo>
                    <a:pt x="21524" y="95217"/>
                    <a:pt x="166" y="73928"/>
                    <a:pt x="166" y="47668"/>
                  </a:cubicBezTo>
                  <a:cubicBezTo>
                    <a:pt x="166" y="21408"/>
                    <a:pt x="21524" y="120"/>
                    <a:pt x="47869" y="120"/>
                  </a:cubicBezTo>
                  <a:cubicBezTo>
                    <a:pt x="74215" y="120"/>
                    <a:pt x="95572" y="21408"/>
                    <a:pt x="95572" y="47668"/>
                  </a:cubicBezTo>
                  <a:close/>
                </a:path>
              </a:pathLst>
            </a:custGeom>
            <a:solidFill>
              <a:srgbClr val="D9B8FE"/>
            </a:solidFill>
            <a:ln w="3675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" name="Полилиния 155">
              <a:extLst>
                <a:ext uri="{FF2B5EF4-FFF2-40B4-BE49-F238E27FC236}">
                  <a16:creationId xmlns:a16="http://schemas.microsoft.com/office/drawing/2014/main" id="{16BCC85C-486D-6300-840D-9F35A7AB208B}"/>
                </a:ext>
              </a:extLst>
            </p:cNvPr>
            <p:cNvSpPr/>
            <p:nvPr/>
          </p:nvSpPr>
          <p:spPr>
            <a:xfrm rot="10800000" flipV="1">
              <a:off x="3560174" y="11553302"/>
              <a:ext cx="95405" cy="95096"/>
            </a:xfrm>
            <a:custGeom>
              <a:avLst/>
              <a:gdLst>
                <a:gd name="connsiteX0" fmla="*/ 95595 w 95405"/>
                <a:gd name="connsiteY0" fmla="*/ 47766 h 95096"/>
                <a:gd name="connsiteX1" fmla="*/ 47892 w 95405"/>
                <a:gd name="connsiteY1" fmla="*/ 95314 h 95096"/>
                <a:gd name="connsiteX2" fmla="*/ 189 w 95405"/>
                <a:gd name="connsiteY2" fmla="*/ 47766 h 95096"/>
                <a:gd name="connsiteX3" fmla="*/ 47892 w 95405"/>
                <a:gd name="connsiteY3" fmla="*/ 218 h 95096"/>
                <a:gd name="connsiteX4" fmla="*/ 95595 w 95405"/>
                <a:gd name="connsiteY4" fmla="*/ 47766 h 9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405" h="95096">
                  <a:moveTo>
                    <a:pt x="95595" y="47766"/>
                  </a:moveTo>
                  <a:cubicBezTo>
                    <a:pt x="95595" y="74026"/>
                    <a:pt x="74238" y="95314"/>
                    <a:pt x="47892" y="95314"/>
                  </a:cubicBezTo>
                  <a:cubicBezTo>
                    <a:pt x="21547" y="95314"/>
                    <a:pt x="189" y="74026"/>
                    <a:pt x="189" y="47766"/>
                  </a:cubicBezTo>
                  <a:cubicBezTo>
                    <a:pt x="189" y="21506"/>
                    <a:pt x="21547" y="218"/>
                    <a:pt x="47892" y="218"/>
                  </a:cubicBezTo>
                  <a:cubicBezTo>
                    <a:pt x="74238" y="218"/>
                    <a:pt x="95595" y="21506"/>
                    <a:pt x="95595" y="47766"/>
                  </a:cubicBezTo>
                  <a:close/>
                </a:path>
              </a:pathLst>
            </a:custGeom>
            <a:solidFill>
              <a:srgbClr val="D9B8FE"/>
            </a:solidFill>
            <a:ln w="3675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" name="Полилиния 156">
              <a:extLst>
                <a:ext uri="{FF2B5EF4-FFF2-40B4-BE49-F238E27FC236}">
                  <a16:creationId xmlns:a16="http://schemas.microsoft.com/office/drawing/2014/main" id="{50BD95DB-980D-3AEB-38E9-F65B2562C85E}"/>
                </a:ext>
              </a:extLst>
            </p:cNvPr>
            <p:cNvSpPr/>
            <p:nvPr/>
          </p:nvSpPr>
          <p:spPr>
            <a:xfrm rot="10800000" flipV="1">
              <a:off x="1976681" y="11424687"/>
              <a:ext cx="95405" cy="95096"/>
            </a:xfrm>
            <a:custGeom>
              <a:avLst/>
              <a:gdLst>
                <a:gd name="connsiteX0" fmla="*/ 95466 w 95405"/>
                <a:gd name="connsiteY0" fmla="*/ 47755 h 95096"/>
                <a:gd name="connsiteX1" fmla="*/ 47763 w 95405"/>
                <a:gd name="connsiteY1" fmla="*/ 95304 h 95096"/>
                <a:gd name="connsiteX2" fmla="*/ 60 w 95405"/>
                <a:gd name="connsiteY2" fmla="*/ 47755 h 95096"/>
                <a:gd name="connsiteX3" fmla="*/ 47763 w 95405"/>
                <a:gd name="connsiteY3" fmla="*/ 207 h 95096"/>
                <a:gd name="connsiteX4" fmla="*/ 95466 w 95405"/>
                <a:gd name="connsiteY4" fmla="*/ 47755 h 9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405" h="95096">
                  <a:moveTo>
                    <a:pt x="95466" y="47755"/>
                  </a:moveTo>
                  <a:cubicBezTo>
                    <a:pt x="95466" y="74016"/>
                    <a:pt x="74108" y="95304"/>
                    <a:pt x="47763" y="95304"/>
                  </a:cubicBezTo>
                  <a:cubicBezTo>
                    <a:pt x="21417" y="95304"/>
                    <a:pt x="60" y="74016"/>
                    <a:pt x="60" y="47755"/>
                  </a:cubicBezTo>
                  <a:cubicBezTo>
                    <a:pt x="60" y="21495"/>
                    <a:pt x="21417" y="207"/>
                    <a:pt x="47763" y="207"/>
                  </a:cubicBezTo>
                  <a:cubicBezTo>
                    <a:pt x="74108" y="207"/>
                    <a:pt x="95466" y="21495"/>
                    <a:pt x="95466" y="47755"/>
                  </a:cubicBezTo>
                  <a:close/>
                </a:path>
              </a:pathLst>
            </a:custGeom>
            <a:solidFill>
              <a:srgbClr val="D9B8FE"/>
            </a:solidFill>
            <a:ln w="3675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" name="Полилиния 157">
              <a:extLst>
                <a:ext uri="{FF2B5EF4-FFF2-40B4-BE49-F238E27FC236}">
                  <a16:creationId xmlns:a16="http://schemas.microsoft.com/office/drawing/2014/main" id="{A0CB9822-C299-9759-0711-AF910E6DE239}"/>
                </a:ext>
              </a:extLst>
            </p:cNvPr>
            <p:cNvSpPr/>
            <p:nvPr/>
          </p:nvSpPr>
          <p:spPr>
            <a:xfrm rot="10800000" flipV="1">
              <a:off x="2289459" y="9211087"/>
              <a:ext cx="95405" cy="95096"/>
            </a:xfrm>
            <a:custGeom>
              <a:avLst/>
              <a:gdLst>
                <a:gd name="connsiteX0" fmla="*/ 95491 w 95405"/>
                <a:gd name="connsiteY0" fmla="*/ 47574 h 95096"/>
                <a:gd name="connsiteX1" fmla="*/ 47788 w 95405"/>
                <a:gd name="connsiteY1" fmla="*/ 95122 h 95096"/>
                <a:gd name="connsiteX2" fmla="*/ 86 w 95405"/>
                <a:gd name="connsiteY2" fmla="*/ 47574 h 95096"/>
                <a:gd name="connsiteX3" fmla="*/ 47788 w 95405"/>
                <a:gd name="connsiteY3" fmla="*/ 26 h 95096"/>
                <a:gd name="connsiteX4" fmla="*/ 95491 w 95405"/>
                <a:gd name="connsiteY4" fmla="*/ 47574 h 9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405" h="95096">
                  <a:moveTo>
                    <a:pt x="95491" y="47574"/>
                  </a:moveTo>
                  <a:cubicBezTo>
                    <a:pt x="95491" y="73834"/>
                    <a:pt x="74134" y="95122"/>
                    <a:pt x="47788" y="95122"/>
                  </a:cubicBezTo>
                  <a:cubicBezTo>
                    <a:pt x="21443" y="95122"/>
                    <a:pt x="86" y="73834"/>
                    <a:pt x="86" y="47574"/>
                  </a:cubicBezTo>
                  <a:cubicBezTo>
                    <a:pt x="86" y="21314"/>
                    <a:pt x="21443" y="26"/>
                    <a:pt x="47788" y="26"/>
                  </a:cubicBezTo>
                  <a:cubicBezTo>
                    <a:pt x="74134" y="26"/>
                    <a:pt x="95491" y="21314"/>
                    <a:pt x="95491" y="47574"/>
                  </a:cubicBezTo>
                  <a:close/>
                </a:path>
              </a:pathLst>
            </a:custGeom>
            <a:solidFill>
              <a:srgbClr val="D9B8FE"/>
            </a:solidFill>
            <a:ln w="3675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" name="Полилиния 158">
              <a:extLst>
                <a:ext uri="{FF2B5EF4-FFF2-40B4-BE49-F238E27FC236}">
                  <a16:creationId xmlns:a16="http://schemas.microsoft.com/office/drawing/2014/main" id="{871F4FAA-6090-98DD-31EC-B4EB0960E032}"/>
                </a:ext>
              </a:extLst>
            </p:cNvPr>
            <p:cNvSpPr/>
            <p:nvPr/>
          </p:nvSpPr>
          <p:spPr>
            <a:xfrm rot="10800000" flipV="1">
              <a:off x="2625688" y="11183053"/>
              <a:ext cx="95405" cy="95096"/>
            </a:xfrm>
            <a:custGeom>
              <a:avLst/>
              <a:gdLst>
                <a:gd name="connsiteX0" fmla="*/ 95519 w 95405"/>
                <a:gd name="connsiteY0" fmla="*/ 47736 h 95096"/>
                <a:gd name="connsiteX1" fmla="*/ 47816 w 95405"/>
                <a:gd name="connsiteY1" fmla="*/ 95284 h 95096"/>
                <a:gd name="connsiteX2" fmla="*/ 113 w 95405"/>
                <a:gd name="connsiteY2" fmla="*/ 47736 h 95096"/>
                <a:gd name="connsiteX3" fmla="*/ 47816 w 95405"/>
                <a:gd name="connsiteY3" fmla="*/ 187 h 95096"/>
                <a:gd name="connsiteX4" fmla="*/ 95519 w 95405"/>
                <a:gd name="connsiteY4" fmla="*/ 47736 h 9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405" h="95096">
                  <a:moveTo>
                    <a:pt x="95519" y="47736"/>
                  </a:moveTo>
                  <a:cubicBezTo>
                    <a:pt x="95519" y="73996"/>
                    <a:pt x="74161" y="95284"/>
                    <a:pt x="47816" y="95284"/>
                  </a:cubicBezTo>
                  <a:cubicBezTo>
                    <a:pt x="21470" y="95284"/>
                    <a:pt x="113" y="73996"/>
                    <a:pt x="113" y="47736"/>
                  </a:cubicBezTo>
                  <a:cubicBezTo>
                    <a:pt x="113" y="21475"/>
                    <a:pt x="21470" y="187"/>
                    <a:pt x="47816" y="187"/>
                  </a:cubicBezTo>
                  <a:cubicBezTo>
                    <a:pt x="74161" y="187"/>
                    <a:pt x="95519" y="21475"/>
                    <a:pt x="95519" y="47736"/>
                  </a:cubicBezTo>
                  <a:close/>
                </a:path>
              </a:pathLst>
            </a:custGeom>
            <a:solidFill>
              <a:srgbClr val="D9B8FE"/>
            </a:solidFill>
            <a:ln w="3675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" name="Полилиния 159">
              <a:extLst>
                <a:ext uri="{FF2B5EF4-FFF2-40B4-BE49-F238E27FC236}">
                  <a16:creationId xmlns:a16="http://schemas.microsoft.com/office/drawing/2014/main" id="{F0898B25-F217-3F7C-93EE-1601F24D88BF}"/>
                </a:ext>
              </a:extLst>
            </p:cNvPr>
            <p:cNvSpPr/>
            <p:nvPr/>
          </p:nvSpPr>
          <p:spPr>
            <a:xfrm rot="10800000" flipV="1">
              <a:off x="4197471" y="11650724"/>
              <a:ext cx="95405" cy="95096"/>
            </a:xfrm>
            <a:custGeom>
              <a:avLst/>
              <a:gdLst>
                <a:gd name="connsiteX0" fmla="*/ 95647 w 95405"/>
                <a:gd name="connsiteY0" fmla="*/ 47774 h 95096"/>
                <a:gd name="connsiteX1" fmla="*/ 47944 w 95405"/>
                <a:gd name="connsiteY1" fmla="*/ 95322 h 95096"/>
                <a:gd name="connsiteX2" fmla="*/ 241 w 95405"/>
                <a:gd name="connsiteY2" fmla="*/ 47774 h 95096"/>
                <a:gd name="connsiteX3" fmla="*/ 47944 w 95405"/>
                <a:gd name="connsiteY3" fmla="*/ 226 h 95096"/>
                <a:gd name="connsiteX4" fmla="*/ 95647 w 95405"/>
                <a:gd name="connsiteY4" fmla="*/ 47774 h 9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405" h="95096">
                  <a:moveTo>
                    <a:pt x="95647" y="47774"/>
                  </a:moveTo>
                  <a:cubicBezTo>
                    <a:pt x="95647" y="74034"/>
                    <a:pt x="74290" y="95322"/>
                    <a:pt x="47944" y="95322"/>
                  </a:cubicBezTo>
                  <a:cubicBezTo>
                    <a:pt x="21599" y="95322"/>
                    <a:pt x="241" y="74034"/>
                    <a:pt x="241" y="47774"/>
                  </a:cubicBezTo>
                  <a:cubicBezTo>
                    <a:pt x="241" y="21514"/>
                    <a:pt x="21599" y="226"/>
                    <a:pt x="47944" y="226"/>
                  </a:cubicBezTo>
                  <a:cubicBezTo>
                    <a:pt x="74290" y="226"/>
                    <a:pt x="95647" y="21514"/>
                    <a:pt x="95647" y="47774"/>
                  </a:cubicBezTo>
                  <a:close/>
                </a:path>
              </a:pathLst>
            </a:custGeom>
            <a:solidFill>
              <a:srgbClr val="D9B8FE"/>
            </a:solidFill>
            <a:ln w="3675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id="{CDAD499B-E01A-030B-CB28-96CBABACC2BD}"/>
                </a:ext>
              </a:extLst>
            </p:cNvPr>
            <p:cNvSpPr/>
            <p:nvPr/>
          </p:nvSpPr>
          <p:spPr>
            <a:xfrm>
              <a:off x="1275664" y="8925425"/>
              <a:ext cx="4081871" cy="1305553"/>
            </a:xfrm>
            <a:custGeom>
              <a:avLst/>
              <a:gdLst>
                <a:gd name="connsiteX0" fmla="*/ 4081872 w 4081871"/>
                <a:gd name="connsiteY0" fmla="*/ 652777 h 1305553"/>
                <a:gd name="connsiteX1" fmla="*/ 2040934 w 4081871"/>
                <a:gd name="connsiteY1" fmla="*/ 1305554 h 1305553"/>
                <a:gd name="connsiteX2" fmla="*/ 0 w 4081871"/>
                <a:gd name="connsiteY2" fmla="*/ 652777 h 1305553"/>
                <a:gd name="connsiteX3" fmla="*/ 2040934 w 4081871"/>
                <a:gd name="connsiteY3" fmla="*/ 0 h 1305553"/>
                <a:gd name="connsiteX4" fmla="*/ 3849586 w 4081871"/>
                <a:gd name="connsiteY4" fmla="*/ 350041 h 1305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1871" h="1305553">
                  <a:moveTo>
                    <a:pt x="4081872" y="652777"/>
                  </a:moveTo>
                  <a:cubicBezTo>
                    <a:pt x="4081872" y="1013296"/>
                    <a:pt x="3168117" y="1305554"/>
                    <a:pt x="2040934" y="1305554"/>
                  </a:cubicBezTo>
                  <a:cubicBezTo>
                    <a:pt x="913760" y="1305554"/>
                    <a:pt x="0" y="1013296"/>
                    <a:pt x="0" y="652777"/>
                  </a:cubicBezTo>
                  <a:cubicBezTo>
                    <a:pt x="0" y="292259"/>
                    <a:pt x="913760" y="0"/>
                    <a:pt x="2040934" y="0"/>
                  </a:cubicBezTo>
                  <a:cubicBezTo>
                    <a:pt x="2826513" y="0"/>
                    <a:pt x="3508422" y="141956"/>
                    <a:pt x="3849586" y="350041"/>
                  </a:cubicBezTo>
                </a:path>
              </a:pathLst>
            </a:custGeom>
            <a:noFill/>
            <a:ln w="1225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" name="Полилиния 161">
              <a:extLst>
                <a:ext uri="{FF2B5EF4-FFF2-40B4-BE49-F238E27FC236}">
                  <a16:creationId xmlns:a16="http://schemas.microsoft.com/office/drawing/2014/main" id="{2D50ADD4-B428-0D05-8780-650A8F94FFE1}"/>
                </a:ext>
              </a:extLst>
            </p:cNvPr>
            <p:cNvSpPr/>
            <p:nvPr/>
          </p:nvSpPr>
          <p:spPr>
            <a:xfrm>
              <a:off x="5031773" y="9178746"/>
              <a:ext cx="95815" cy="129345"/>
            </a:xfrm>
            <a:custGeom>
              <a:avLst/>
              <a:gdLst>
                <a:gd name="connsiteX0" fmla="*/ 0 w 95815"/>
                <a:gd name="connsiteY0" fmla="*/ 129345 h 129345"/>
                <a:gd name="connsiteX1" fmla="*/ 95816 w 95815"/>
                <a:gd name="connsiteY1" fmla="*/ 95510 h 129345"/>
                <a:gd name="connsiteX2" fmla="*/ 61876 w 95815"/>
                <a:gd name="connsiteY2" fmla="*/ 0 h 12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815" h="129345">
                  <a:moveTo>
                    <a:pt x="0" y="129345"/>
                  </a:moveTo>
                  <a:lnTo>
                    <a:pt x="95816" y="95510"/>
                  </a:lnTo>
                  <a:lnTo>
                    <a:pt x="61876" y="0"/>
                  </a:lnTo>
                </a:path>
              </a:pathLst>
            </a:custGeom>
            <a:noFill/>
            <a:ln w="1225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" name="Полилиния 162">
              <a:extLst>
                <a:ext uri="{FF2B5EF4-FFF2-40B4-BE49-F238E27FC236}">
                  <a16:creationId xmlns:a16="http://schemas.microsoft.com/office/drawing/2014/main" id="{BEF655D5-BED0-70FE-4087-F4392BD6440F}"/>
                </a:ext>
              </a:extLst>
            </p:cNvPr>
            <p:cNvSpPr/>
            <p:nvPr/>
          </p:nvSpPr>
          <p:spPr>
            <a:xfrm rot="10800000" flipV="1">
              <a:off x="1444959" y="9250051"/>
              <a:ext cx="95405" cy="95096"/>
            </a:xfrm>
            <a:custGeom>
              <a:avLst/>
              <a:gdLst>
                <a:gd name="connsiteX0" fmla="*/ 95422 w 95405"/>
                <a:gd name="connsiteY0" fmla="*/ 47577 h 95096"/>
                <a:gd name="connsiteX1" fmla="*/ 47720 w 95405"/>
                <a:gd name="connsiteY1" fmla="*/ 95126 h 95096"/>
                <a:gd name="connsiteX2" fmla="*/ 17 w 95405"/>
                <a:gd name="connsiteY2" fmla="*/ 47577 h 95096"/>
                <a:gd name="connsiteX3" fmla="*/ 47720 w 95405"/>
                <a:gd name="connsiteY3" fmla="*/ 29 h 95096"/>
                <a:gd name="connsiteX4" fmla="*/ 95422 w 95405"/>
                <a:gd name="connsiteY4" fmla="*/ 47577 h 9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405" h="95096">
                  <a:moveTo>
                    <a:pt x="95422" y="47577"/>
                  </a:moveTo>
                  <a:cubicBezTo>
                    <a:pt x="95422" y="73838"/>
                    <a:pt x="74065" y="95126"/>
                    <a:pt x="47720" y="95126"/>
                  </a:cubicBezTo>
                  <a:cubicBezTo>
                    <a:pt x="21374" y="95126"/>
                    <a:pt x="17" y="73838"/>
                    <a:pt x="17" y="47577"/>
                  </a:cubicBezTo>
                  <a:cubicBezTo>
                    <a:pt x="17" y="21317"/>
                    <a:pt x="21374" y="29"/>
                    <a:pt x="47720" y="29"/>
                  </a:cubicBezTo>
                  <a:cubicBezTo>
                    <a:pt x="74065" y="29"/>
                    <a:pt x="95422" y="21317"/>
                    <a:pt x="95422" y="47577"/>
                  </a:cubicBezTo>
                  <a:close/>
                </a:path>
              </a:pathLst>
            </a:custGeom>
            <a:solidFill>
              <a:srgbClr val="D9B8FE"/>
            </a:solidFill>
            <a:ln w="3675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" name="Полилиния 163">
              <a:extLst>
                <a:ext uri="{FF2B5EF4-FFF2-40B4-BE49-F238E27FC236}">
                  <a16:creationId xmlns:a16="http://schemas.microsoft.com/office/drawing/2014/main" id="{76CD45BB-3320-3C46-10D3-75304B79A52C}"/>
                </a:ext>
              </a:extLst>
            </p:cNvPr>
            <p:cNvSpPr/>
            <p:nvPr/>
          </p:nvSpPr>
          <p:spPr>
            <a:xfrm rot="10800000" flipV="1">
              <a:off x="5292222" y="9503365"/>
              <a:ext cx="95405" cy="95096"/>
            </a:xfrm>
            <a:custGeom>
              <a:avLst/>
              <a:gdLst>
                <a:gd name="connsiteX0" fmla="*/ 95736 w 95405"/>
                <a:gd name="connsiteY0" fmla="*/ 47598 h 95096"/>
                <a:gd name="connsiteX1" fmla="*/ 48034 w 95405"/>
                <a:gd name="connsiteY1" fmla="*/ 95146 h 95096"/>
                <a:gd name="connsiteX2" fmla="*/ 331 w 95405"/>
                <a:gd name="connsiteY2" fmla="*/ 47598 h 95096"/>
                <a:gd name="connsiteX3" fmla="*/ 48034 w 95405"/>
                <a:gd name="connsiteY3" fmla="*/ 50 h 95096"/>
                <a:gd name="connsiteX4" fmla="*/ 95736 w 95405"/>
                <a:gd name="connsiteY4" fmla="*/ 47598 h 9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405" h="95096">
                  <a:moveTo>
                    <a:pt x="95736" y="47598"/>
                  </a:moveTo>
                  <a:cubicBezTo>
                    <a:pt x="95736" y="73858"/>
                    <a:pt x="74379" y="95146"/>
                    <a:pt x="48034" y="95146"/>
                  </a:cubicBezTo>
                  <a:cubicBezTo>
                    <a:pt x="21688" y="95146"/>
                    <a:pt x="331" y="73858"/>
                    <a:pt x="331" y="47598"/>
                  </a:cubicBezTo>
                  <a:cubicBezTo>
                    <a:pt x="331" y="21338"/>
                    <a:pt x="21688" y="50"/>
                    <a:pt x="48034" y="50"/>
                  </a:cubicBezTo>
                  <a:cubicBezTo>
                    <a:pt x="74379" y="50"/>
                    <a:pt x="95736" y="21338"/>
                    <a:pt x="95736" y="47598"/>
                  </a:cubicBezTo>
                  <a:close/>
                </a:path>
              </a:pathLst>
            </a:custGeom>
            <a:solidFill>
              <a:srgbClr val="D9B8FE"/>
            </a:solidFill>
            <a:ln w="3675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65" name="Группа 164">
            <a:extLst>
              <a:ext uri="{FF2B5EF4-FFF2-40B4-BE49-F238E27FC236}">
                <a16:creationId xmlns:a16="http://schemas.microsoft.com/office/drawing/2014/main" id="{2AA71490-0844-8B34-DA2F-A85B866903BA}"/>
              </a:ext>
            </a:extLst>
          </p:cNvPr>
          <p:cNvGrpSpPr/>
          <p:nvPr userDrawn="1"/>
        </p:nvGrpSpPr>
        <p:grpSpPr>
          <a:xfrm>
            <a:off x="7066706" y="9051474"/>
            <a:ext cx="4148649" cy="2613093"/>
            <a:chOff x="7066706" y="9051474"/>
            <a:chExt cx="4148649" cy="2613093"/>
          </a:xfrm>
        </p:grpSpPr>
        <p:sp>
          <p:nvSpPr>
            <p:cNvPr id="166" name="Полилиния 165">
              <a:extLst>
                <a:ext uri="{FF2B5EF4-FFF2-40B4-BE49-F238E27FC236}">
                  <a16:creationId xmlns:a16="http://schemas.microsoft.com/office/drawing/2014/main" id="{024A0B12-A956-4C47-EF75-514AE1F9D1C1}"/>
                </a:ext>
              </a:extLst>
            </p:cNvPr>
            <p:cNvSpPr/>
            <p:nvPr/>
          </p:nvSpPr>
          <p:spPr>
            <a:xfrm>
              <a:off x="7066706" y="10950026"/>
              <a:ext cx="4144067" cy="713953"/>
            </a:xfrm>
            <a:custGeom>
              <a:avLst/>
              <a:gdLst>
                <a:gd name="connsiteX0" fmla="*/ 0 w 4144067"/>
                <a:gd name="connsiteY0" fmla="*/ 713954 h 713953"/>
                <a:gd name="connsiteX1" fmla="*/ 925650 w 4144067"/>
                <a:gd name="connsiteY1" fmla="*/ 0 h 713953"/>
                <a:gd name="connsiteX2" fmla="*/ 3218418 w 4144067"/>
                <a:gd name="connsiteY2" fmla="*/ 0 h 713953"/>
                <a:gd name="connsiteX3" fmla="*/ 4144068 w 4144067"/>
                <a:gd name="connsiteY3" fmla="*/ 713954 h 713953"/>
                <a:gd name="connsiteX4" fmla="*/ 0 w 4144067"/>
                <a:gd name="connsiteY4" fmla="*/ 713954 h 7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067" h="713953">
                  <a:moveTo>
                    <a:pt x="0" y="713954"/>
                  </a:moveTo>
                  <a:lnTo>
                    <a:pt x="925650" y="0"/>
                  </a:lnTo>
                  <a:lnTo>
                    <a:pt x="3218418" y="0"/>
                  </a:lnTo>
                  <a:lnTo>
                    <a:pt x="4144068" y="713954"/>
                  </a:lnTo>
                  <a:lnTo>
                    <a:pt x="0" y="713954"/>
                  </a:lnTo>
                  <a:close/>
                </a:path>
              </a:pathLst>
            </a:custGeom>
            <a:noFill/>
            <a:ln w="12246" cap="flat">
              <a:solidFill>
                <a:srgbClr val="FFDD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7" name="Полилиния 166">
              <a:extLst>
                <a:ext uri="{FF2B5EF4-FFF2-40B4-BE49-F238E27FC236}">
                  <a16:creationId xmlns:a16="http://schemas.microsoft.com/office/drawing/2014/main" id="{758864B5-A5A0-A12A-D2FE-B518D4C8C035}"/>
                </a:ext>
              </a:extLst>
            </p:cNvPr>
            <p:cNvSpPr/>
            <p:nvPr/>
          </p:nvSpPr>
          <p:spPr>
            <a:xfrm>
              <a:off x="7907482" y="10952025"/>
              <a:ext cx="709275" cy="709967"/>
            </a:xfrm>
            <a:custGeom>
              <a:avLst/>
              <a:gdLst>
                <a:gd name="connsiteX0" fmla="*/ 709276 w 709275"/>
                <a:gd name="connsiteY0" fmla="*/ 0 h 709967"/>
                <a:gd name="connsiteX1" fmla="*/ 0 w 709275"/>
                <a:gd name="connsiteY1" fmla="*/ 709968 h 70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9275" h="709967">
                  <a:moveTo>
                    <a:pt x="709276" y="0"/>
                  </a:moveTo>
                  <a:lnTo>
                    <a:pt x="0" y="709968"/>
                  </a:lnTo>
                </a:path>
              </a:pathLst>
            </a:custGeom>
            <a:noFill/>
            <a:ln w="12246" cap="flat">
              <a:solidFill>
                <a:srgbClr val="FFDD2D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8" name="Полилиния 167">
              <a:extLst>
                <a:ext uri="{FF2B5EF4-FFF2-40B4-BE49-F238E27FC236}">
                  <a16:creationId xmlns:a16="http://schemas.microsoft.com/office/drawing/2014/main" id="{EBD65BE9-D0EC-A54A-B11C-ECC4BAEC8BE4}"/>
                </a:ext>
              </a:extLst>
            </p:cNvPr>
            <p:cNvSpPr/>
            <p:nvPr/>
          </p:nvSpPr>
          <p:spPr>
            <a:xfrm>
              <a:off x="9573052" y="10952025"/>
              <a:ext cx="709277" cy="709967"/>
            </a:xfrm>
            <a:custGeom>
              <a:avLst/>
              <a:gdLst>
                <a:gd name="connsiteX0" fmla="*/ 0 w 709277"/>
                <a:gd name="connsiteY0" fmla="*/ 0 h 709967"/>
                <a:gd name="connsiteX1" fmla="*/ 709278 w 709277"/>
                <a:gd name="connsiteY1" fmla="*/ 709968 h 70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9277" h="709967">
                  <a:moveTo>
                    <a:pt x="0" y="0"/>
                  </a:moveTo>
                  <a:lnTo>
                    <a:pt x="709278" y="709968"/>
                  </a:lnTo>
                </a:path>
              </a:pathLst>
            </a:custGeom>
            <a:noFill/>
            <a:ln w="12246" cap="flat">
              <a:solidFill>
                <a:srgbClr val="FFDD2D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9" name="Полилиния 168">
              <a:extLst>
                <a:ext uri="{FF2B5EF4-FFF2-40B4-BE49-F238E27FC236}">
                  <a16:creationId xmlns:a16="http://schemas.microsoft.com/office/drawing/2014/main" id="{B05E6E5F-8815-52F5-94D8-E7C8331C1D61}"/>
                </a:ext>
              </a:extLst>
            </p:cNvPr>
            <p:cNvSpPr/>
            <p:nvPr/>
          </p:nvSpPr>
          <p:spPr>
            <a:xfrm>
              <a:off x="9138727" y="10952025"/>
              <a:ext cx="12252" cy="707968"/>
            </a:xfrm>
            <a:custGeom>
              <a:avLst/>
              <a:gdLst>
                <a:gd name="connsiteX0" fmla="*/ 0 w 12252"/>
                <a:gd name="connsiteY0" fmla="*/ 0 h 707968"/>
                <a:gd name="connsiteX1" fmla="*/ 0 w 12252"/>
                <a:gd name="connsiteY1" fmla="*/ 707968 h 70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52" h="707968">
                  <a:moveTo>
                    <a:pt x="0" y="0"/>
                  </a:moveTo>
                  <a:lnTo>
                    <a:pt x="0" y="707968"/>
                  </a:lnTo>
                </a:path>
              </a:pathLst>
            </a:custGeom>
            <a:noFill/>
            <a:ln w="12246" cap="flat">
              <a:solidFill>
                <a:srgbClr val="FFDD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0" name="Полилиния 169">
              <a:extLst>
                <a:ext uri="{FF2B5EF4-FFF2-40B4-BE49-F238E27FC236}">
                  <a16:creationId xmlns:a16="http://schemas.microsoft.com/office/drawing/2014/main" id="{774D78B3-E18F-B280-738F-BCCE14E415D9}"/>
                </a:ext>
              </a:extLst>
            </p:cNvPr>
            <p:cNvSpPr/>
            <p:nvPr/>
          </p:nvSpPr>
          <p:spPr>
            <a:xfrm>
              <a:off x="7588694" y="11261132"/>
              <a:ext cx="3100072" cy="12264"/>
            </a:xfrm>
            <a:custGeom>
              <a:avLst/>
              <a:gdLst>
                <a:gd name="connsiteX0" fmla="*/ 0 w 3100072"/>
                <a:gd name="connsiteY0" fmla="*/ 0 h 12264"/>
                <a:gd name="connsiteX1" fmla="*/ 3100073 w 3100072"/>
                <a:gd name="connsiteY1" fmla="*/ 0 h 1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00072" h="12264">
                  <a:moveTo>
                    <a:pt x="0" y="0"/>
                  </a:moveTo>
                  <a:lnTo>
                    <a:pt x="3100073" y="0"/>
                  </a:lnTo>
                </a:path>
              </a:pathLst>
            </a:custGeom>
            <a:noFill/>
            <a:ln w="12246" cap="flat">
              <a:solidFill>
                <a:srgbClr val="FFDD2D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1" name="Полилиния 170">
              <a:extLst>
                <a:ext uri="{FF2B5EF4-FFF2-40B4-BE49-F238E27FC236}">
                  <a16:creationId xmlns:a16="http://schemas.microsoft.com/office/drawing/2014/main" id="{5516D19C-E346-9EF7-AECD-82312C9A6D5F}"/>
                </a:ext>
              </a:extLst>
            </p:cNvPr>
            <p:cNvSpPr/>
            <p:nvPr/>
          </p:nvSpPr>
          <p:spPr>
            <a:xfrm>
              <a:off x="7066745" y="9051474"/>
              <a:ext cx="4144064" cy="713952"/>
            </a:xfrm>
            <a:custGeom>
              <a:avLst/>
              <a:gdLst>
                <a:gd name="connsiteX0" fmla="*/ 4144065 w 4144064"/>
                <a:gd name="connsiteY0" fmla="*/ 1 h 713952"/>
                <a:gd name="connsiteX1" fmla="*/ 3218415 w 4144064"/>
                <a:gd name="connsiteY1" fmla="*/ 713952 h 713952"/>
                <a:gd name="connsiteX2" fmla="*/ 925650 w 4144064"/>
                <a:gd name="connsiteY2" fmla="*/ 713951 h 713952"/>
                <a:gd name="connsiteX3" fmla="*/ 0 w 4144064"/>
                <a:gd name="connsiteY3" fmla="*/ 0 h 713952"/>
                <a:gd name="connsiteX4" fmla="*/ 4144065 w 4144064"/>
                <a:gd name="connsiteY4" fmla="*/ 1 h 71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064" h="713952">
                  <a:moveTo>
                    <a:pt x="4144065" y="1"/>
                  </a:moveTo>
                  <a:lnTo>
                    <a:pt x="3218415" y="713952"/>
                  </a:lnTo>
                  <a:lnTo>
                    <a:pt x="925650" y="713951"/>
                  </a:lnTo>
                  <a:lnTo>
                    <a:pt x="0" y="0"/>
                  </a:lnTo>
                  <a:lnTo>
                    <a:pt x="4144065" y="1"/>
                  </a:lnTo>
                  <a:close/>
                </a:path>
              </a:pathLst>
            </a:custGeom>
            <a:noFill/>
            <a:ln w="12246" cap="flat">
              <a:solidFill>
                <a:srgbClr val="FFDD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2" name="Полилиния 171">
              <a:extLst>
                <a:ext uri="{FF2B5EF4-FFF2-40B4-BE49-F238E27FC236}">
                  <a16:creationId xmlns:a16="http://schemas.microsoft.com/office/drawing/2014/main" id="{CC85A7B8-7504-B9A1-1887-0D3FB65370DF}"/>
                </a:ext>
              </a:extLst>
            </p:cNvPr>
            <p:cNvSpPr/>
            <p:nvPr/>
          </p:nvSpPr>
          <p:spPr>
            <a:xfrm>
              <a:off x="9660757" y="9053471"/>
              <a:ext cx="709278" cy="709961"/>
            </a:xfrm>
            <a:custGeom>
              <a:avLst/>
              <a:gdLst>
                <a:gd name="connsiteX0" fmla="*/ 0 w 709278"/>
                <a:gd name="connsiteY0" fmla="*/ 709962 h 709961"/>
                <a:gd name="connsiteX1" fmla="*/ 709278 w 709278"/>
                <a:gd name="connsiteY1" fmla="*/ 0 h 709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9278" h="709961">
                  <a:moveTo>
                    <a:pt x="0" y="709962"/>
                  </a:moveTo>
                  <a:lnTo>
                    <a:pt x="709278" y="0"/>
                  </a:lnTo>
                </a:path>
              </a:pathLst>
            </a:custGeom>
            <a:noFill/>
            <a:ln w="12246" cap="flat">
              <a:solidFill>
                <a:srgbClr val="FFDD2D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3" name="Полилиния 172">
              <a:extLst>
                <a:ext uri="{FF2B5EF4-FFF2-40B4-BE49-F238E27FC236}">
                  <a16:creationId xmlns:a16="http://schemas.microsoft.com/office/drawing/2014/main" id="{F330EBC2-F3CE-D28F-50E0-A6EA7C6398AF}"/>
                </a:ext>
              </a:extLst>
            </p:cNvPr>
            <p:cNvSpPr/>
            <p:nvPr/>
          </p:nvSpPr>
          <p:spPr>
            <a:xfrm>
              <a:off x="7995191" y="9053471"/>
              <a:ext cx="709271" cy="709961"/>
            </a:xfrm>
            <a:custGeom>
              <a:avLst/>
              <a:gdLst>
                <a:gd name="connsiteX0" fmla="*/ 709272 w 709271"/>
                <a:gd name="connsiteY0" fmla="*/ 709962 h 709961"/>
                <a:gd name="connsiteX1" fmla="*/ 0 w 709271"/>
                <a:gd name="connsiteY1" fmla="*/ 0 h 709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9271" h="709961">
                  <a:moveTo>
                    <a:pt x="709272" y="709962"/>
                  </a:moveTo>
                  <a:lnTo>
                    <a:pt x="0" y="0"/>
                  </a:lnTo>
                </a:path>
              </a:pathLst>
            </a:custGeom>
            <a:noFill/>
            <a:ln w="12246" cap="flat">
              <a:solidFill>
                <a:srgbClr val="FFDD2D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4" name="Полилиния 173">
              <a:extLst>
                <a:ext uri="{FF2B5EF4-FFF2-40B4-BE49-F238E27FC236}">
                  <a16:creationId xmlns:a16="http://schemas.microsoft.com/office/drawing/2014/main" id="{0E9B41A9-1C28-513C-1E99-90805D4BDC63}"/>
                </a:ext>
              </a:extLst>
            </p:cNvPr>
            <p:cNvSpPr/>
            <p:nvPr/>
          </p:nvSpPr>
          <p:spPr>
            <a:xfrm>
              <a:off x="9138812" y="9055460"/>
              <a:ext cx="12252" cy="711956"/>
            </a:xfrm>
            <a:custGeom>
              <a:avLst/>
              <a:gdLst>
                <a:gd name="connsiteX0" fmla="*/ 0 w 12252"/>
                <a:gd name="connsiteY0" fmla="*/ 711957 h 711956"/>
                <a:gd name="connsiteX1" fmla="*/ 0 w 12252"/>
                <a:gd name="connsiteY1" fmla="*/ 0 h 71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52" h="711956">
                  <a:moveTo>
                    <a:pt x="0" y="711957"/>
                  </a:moveTo>
                  <a:lnTo>
                    <a:pt x="0" y="0"/>
                  </a:lnTo>
                </a:path>
              </a:pathLst>
            </a:custGeom>
            <a:noFill/>
            <a:ln w="12246" cap="flat">
              <a:solidFill>
                <a:srgbClr val="FFDD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5" name="Полилиния 174">
              <a:extLst>
                <a:ext uri="{FF2B5EF4-FFF2-40B4-BE49-F238E27FC236}">
                  <a16:creationId xmlns:a16="http://schemas.microsoft.com/office/drawing/2014/main" id="{AD138167-C308-1174-9C37-451FB735D59C}"/>
                </a:ext>
              </a:extLst>
            </p:cNvPr>
            <p:cNvSpPr/>
            <p:nvPr/>
          </p:nvSpPr>
          <p:spPr>
            <a:xfrm>
              <a:off x="7588742" y="9454316"/>
              <a:ext cx="3100074" cy="1"/>
            </a:xfrm>
            <a:custGeom>
              <a:avLst/>
              <a:gdLst>
                <a:gd name="connsiteX0" fmla="*/ 3100074 w 3100074"/>
                <a:gd name="connsiteY0" fmla="*/ 1 h 1"/>
                <a:gd name="connsiteX1" fmla="*/ 0 w 3100074"/>
                <a:gd name="connsiteY1" fmla="*/ 0 h 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00074" h="1">
                  <a:moveTo>
                    <a:pt x="3100074" y="1"/>
                  </a:moveTo>
                  <a:lnTo>
                    <a:pt x="0" y="0"/>
                  </a:lnTo>
                </a:path>
              </a:pathLst>
            </a:custGeom>
            <a:noFill/>
            <a:ln w="12246" cap="flat">
              <a:solidFill>
                <a:srgbClr val="FFDD2D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6" name="Полилиния 175">
              <a:extLst>
                <a:ext uri="{FF2B5EF4-FFF2-40B4-BE49-F238E27FC236}">
                  <a16:creationId xmlns:a16="http://schemas.microsoft.com/office/drawing/2014/main" id="{556CCCF7-B1EB-613D-44BB-0B0EF9638248}"/>
                </a:ext>
              </a:extLst>
            </p:cNvPr>
            <p:cNvSpPr/>
            <p:nvPr/>
          </p:nvSpPr>
          <p:spPr>
            <a:xfrm>
              <a:off x="9138727" y="9055453"/>
              <a:ext cx="12252" cy="2604527"/>
            </a:xfrm>
            <a:custGeom>
              <a:avLst/>
              <a:gdLst>
                <a:gd name="connsiteX0" fmla="*/ 0 w 12252"/>
                <a:gd name="connsiteY0" fmla="*/ 0 h 2604527"/>
                <a:gd name="connsiteX1" fmla="*/ 0 w 12252"/>
                <a:gd name="connsiteY1" fmla="*/ 2604528 h 260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52" h="2604527">
                  <a:moveTo>
                    <a:pt x="0" y="0"/>
                  </a:moveTo>
                  <a:lnTo>
                    <a:pt x="0" y="2604528"/>
                  </a:lnTo>
                </a:path>
              </a:pathLst>
            </a:custGeom>
            <a:noFill/>
            <a:ln w="1224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7" name="Полилиния 176">
              <a:extLst>
                <a:ext uri="{FF2B5EF4-FFF2-40B4-BE49-F238E27FC236}">
                  <a16:creationId xmlns:a16="http://schemas.microsoft.com/office/drawing/2014/main" id="{24B87DAE-5DF8-1E9F-2D7F-0963DA519602}"/>
                </a:ext>
              </a:extLst>
            </p:cNvPr>
            <p:cNvSpPr/>
            <p:nvPr/>
          </p:nvSpPr>
          <p:spPr>
            <a:xfrm>
              <a:off x="7066706" y="10387639"/>
              <a:ext cx="4144067" cy="12264"/>
            </a:xfrm>
            <a:custGeom>
              <a:avLst/>
              <a:gdLst>
                <a:gd name="connsiteX0" fmla="*/ 0 w 4144067"/>
                <a:gd name="connsiteY0" fmla="*/ 0 h 12264"/>
                <a:gd name="connsiteX1" fmla="*/ 4144068 w 4144067"/>
                <a:gd name="connsiteY1" fmla="*/ 0 h 1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44067" h="12264">
                  <a:moveTo>
                    <a:pt x="0" y="0"/>
                  </a:moveTo>
                  <a:lnTo>
                    <a:pt x="4144068" y="0"/>
                  </a:lnTo>
                </a:path>
              </a:pathLst>
            </a:custGeom>
            <a:noFill/>
            <a:ln w="12246" cap="flat">
              <a:solidFill>
                <a:srgbClr val="E6E6E6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8" name="Полилиния 177">
              <a:extLst>
                <a:ext uri="{FF2B5EF4-FFF2-40B4-BE49-F238E27FC236}">
                  <a16:creationId xmlns:a16="http://schemas.microsoft.com/office/drawing/2014/main" id="{08DF09C1-543A-CEE7-62E8-AE9F5315B40D}"/>
                </a:ext>
              </a:extLst>
            </p:cNvPr>
            <p:cNvSpPr/>
            <p:nvPr/>
          </p:nvSpPr>
          <p:spPr>
            <a:xfrm>
              <a:off x="9051119" y="9051480"/>
              <a:ext cx="175925" cy="88045"/>
            </a:xfrm>
            <a:custGeom>
              <a:avLst/>
              <a:gdLst>
                <a:gd name="connsiteX0" fmla="*/ 175926 w 175925"/>
                <a:gd name="connsiteY0" fmla="*/ 88045 h 88045"/>
                <a:gd name="connsiteX1" fmla="*/ 87963 w 175925"/>
                <a:gd name="connsiteY1" fmla="*/ 0 h 88045"/>
                <a:gd name="connsiteX2" fmla="*/ 0 w 175925"/>
                <a:gd name="connsiteY2" fmla="*/ 88045 h 8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925" h="88045">
                  <a:moveTo>
                    <a:pt x="175926" y="88045"/>
                  </a:moveTo>
                  <a:lnTo>
                    <a:pt x="87963" y="0"/>
                  </a:lnTo>
                  <a:lnTo>
                    <a:pt x="0" y="88045"/>
                  </a:lnTo>
                </a:path>
              </a:pathLst>
            </a:custGeom>
            <a:noFill/>
            <a:ln w="1224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9" name="Полилиния 178">
              <a:extLst>
                <a:ext uri="{FF2B5EF4-FFF2-40B4-BE49-F238E27FC236}">
                  <a16:creationId xmlns:a16="http://schemas.microsoft.com/office/drawing/2014/main" id="{3140D02F-4903-2FDB-EA6C-F94B73ECC094}"/>
                </a:ext>
              </a:extLst>
            </p:cNvPr>
            <p:cNvSpPr/>
            <p:nvPr/>
          </p:nvSpPr>
          <p:spPr>
            <a:xfrm>
              <a:off x="7066706" y="10299885"/>
              <a:ext cx="87959" cy="176096"/>
            </a:xfrm>
            <a:custGeom>
              <a:avLst/>
              <a:gdLst>
                <a:gd name="connsiteX0" fmla="*/ 87960 w 87959"/>
                <a:gd name="connsiteY0" fmla="*/ 0 h 176096"/>
                <a:gd name="connsiteX1" fmla="*/ 0 w 87959"/>
                <a:gd name="connsiteY1" fmla="*/ 88048 h 176096"/>
                <a:gd name="connsiteX2" fmla="*/ 87960 w 87959"/>
                <a:gd name="connsiteY2" fmla="*/ 176097 h 17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959" h="176096">
                  <a:moveTo>
                    <a:pt x="87960" y="0"/>
                  </a:moveTo>
                  <a:lnTo>
                    <a:pt x="0" y="88048"/>
                  </a:lnTo>
                  <a:lnTo>
                    <a:pt x="87960" y="176097"/>
                  </a:lnTo>
                </a:path>
              </a:pathLst>
            </a:custGeom>
            <a:noFill/>
            <a:ln w="1224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0" name="Полилиния 179">
              <a:extLst>
                <a:ext uri="{FF2B5EF4-FFF2-40B4-BE49-F238E27FC236}">
                  <a16:creationId xmlns:a16="http://schemas.microsoft.com/office/drawing/2014/main" id="{7A7AC34E-9F72-79E6-852C-FB3807335BB3}"/>
                </a:ext>
              </a:extLst>
            </p:cNvPr>
            <p:cNvSpPr/>
            <p:nvPr/>
          </p:nvSpPr>
          <p:spPr>
            <a:xfrm>
              <a:off x="11127393" y="10299885"/>
              <a:ext cx="87962" cy="176096"/>
            </a:xfrm>
            <a:custGeom>
              <a:avLst/>
              <a:gdLst>
                <a:gd name="connsiteX0" fmla="*/ 0 w 87962"/>
                <a:gd name="connsiteY0" fmla="*/ 176097 h 176096"/>
                <a:gd name="connsiteX1" fmla="*/ 87963 w 87962"/>
                <a:gd name="connsiteY1" fmla="*/ 88048 h 176096"/>
                <a:gd name="connsiteX2" fmla="*/ 0 w 87962"/>
                <a:gd name="connsiteY2" fmla="*/ 0 h 17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962" h="176096">
                  <a:moveTo>
                    <a:pt x="0" y="176097"/>
                  </a:moveTo>
                  <a:lnTo>
                    <a:pt x="87963" y="88048"/>
                  </a:lnTo>
                  <a:lnTo>
                    <a:pt x="0" y="0"/>
                  </a:lnTo>
                </a:path>
              </a:pathLst>
            </a:custGeom>
            <a:noFill/>
            <a:ln w="1224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1" name="Полилиния 180">
              <a:extLst>
                <a:ext uri="{FF2B5EF4-FFF2-40B4-BE49-F238E27FC236}">
                  <a16:creationId xmlns:a16="http://schemas.microsoft.com/office/drawing/2014/main" id="{FD8A3B4C-B4CD-7193-F8C1-4D3DFE51D9AF}"/>
                </a:ext>
              </a:extLst>
            </p:cNvPr>
            <p:cNvSpPr/>
            <p:nvPr/>
          </p:nvSpPr>
          <p:spPr>
            <a:xfrm>
              <a:off x="9051119" y="11576519"/>
              <a:ext cx="175925" cy="88048"/>
            </a:xfrm>
            <a:custGeom>
              <a:avLst/>
              <a:gdLst>
                <a:gd name="connsiteX0" fmla="*/ 0 w 175925"/>
                <a:gd name="connsiteY0" fmla="*/ 0 h 88048"/>
                <a:gd name="connsiteX1" fmla="*/ 87963 w 175925"/>
                <a:gd name="connsiteY1" fmla="*/ 88048 h 88048"/>
                <a:gd name="connsiteX2" fmla="*/ 175926 w 175925"/>
                <a:gd name="connsiteY2" fmla="*/ 0 h 88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925" h="88048">
                  <a:moveTo>
                    <a:pt x="0" y="0"/>
                  </a:moveTo>
                  <a:lnTo>
                    <a:pt x="87963" y="88048"/>
                  </a:lnTo>
                  <a:lnTo>
                    <a:pt x="175926" y="0"/>
                  </a:lnTo>
                </a:path>
              </a:pathLst>
            </a:custGeom>
            <a:noFill/>
            <a:ln w="1224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2" name="Полилиния 181">
              <a:extLst>
                <a:ext uri="{FF2B5EF4-FFF2-40B4-BE49-F238E27FC236}">
                  <a16:creationId xmlns:a16="http://schemas.microsoft.com/office/drawing/2014/main" id="{CD1C41C4-98EB-1589-2FE3-BF2FC84313B5}"/>
                </a:ext>
              </a:extLst>
            </p:cNvPr>
            <p:cNvSpPr/>
            <p:nvPr/>
          </p:nvSpPr>
          <p:spPr>
            <a:xfrm flipV="1">
              <a:off x="9088515" y="9715118"/>
              <a:ext cx="96528" cy="96622"/>
            </a:xfrm>
            <a:custGeom>
              <a:avLst/>
              <a:gdLst>
                <a:gd name="connsiteX0" fmla="*/ 96697 w 96528"/>
                <a:gd name="connsiteY0" fmla="*/ 48368 h 96622"/>
                <a:gd name="connsiteX1" fmla="*/ 48433 w 96528"/>
                <a:gd name="connsiteY1" fmla="*/ 96679 h 96622"/>
                <a:gd name="connsiteX2" fmla="*/ 169 w 96528"/>
                <a:gd name="connsiteY2" fmla="*/ 48368 h 96622"/>
                <a:gd name="connsiteX3" fmla="*/ 48433 w 96528"/>
                <a:gd name="connsiteY3" fmla="*/ 57 h 96622"/>
                <a:gd name="connsiteX4" fmla="*/ 96697 w 96528"/>
                <a:gd name="connsiteY4" fmla="*/ 48368 h 9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528" h="96622">
                  <a:moveTo>
                    <a:pt x="96697" y="48368"/>
                  </a:moveTo>
                  <a:cubicBezTo>
                    <a:pt x="96697" y="75050"/>
                    <a:pt x="75089" y="96679"/>
                    <a:pt x="48433" y="96679"/>
                  </a:cubicBezTo>
                  <a:cubicBezTo>
                    <a:pt x="21778" y="96679"/>
                    <a:pt x="169" y="75050"/>
                    <a:pt x="169" y="48368"/>
                  </a:cubicBezTo>
                  <a:cubicBezTo>
                    <a:pt x="169" y="21687"/>
                    <a:pt x="21778" y="57"/>
                    <a:pt x="48433" y="57"/>
                  </a:cubicBezTo>
                  <a:cubicBezTo>
                    <a:pt x="75089" y="57"/>
                    <a:pt x="96697" y="21687"/>
                    <a:pt x="96697" y="48368"/>
                  </a:cubicBezTo>
                  <a:close/>
                </a:path>
              </a:pathLst>
            </a:custGeom>
            <a:solidFill>
              <a:srgbClr val="FFDD2D"/>
            </a:solidFill>
            <a:ln w="36739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3" name="Полилиния 182">
              <a:extLst>
                <a:ext uri="{FF2B5EF4-FFF2-40B4-BE49-F238E27FC236}">
                  <a16:creationId xmlns:a16="http://schemas.microsoft.com/office/drawing/2014/main" id="{1FB20E76-9A57-B1F5-A6BC-B5EDADAF868B}"/>
                </a:ext>
              </a:extLst>
            </p:cNvPr>
            <p:cNvSpPr/>
            <p:nvPr/>
          </p:nvSpPr>
          <p:spPr>
            <a:xfrm flipV="1">
              <a:off x="9088515" y="10341315"/>
              <a:ext cx="96528" cy="96622"/>
            </a:xfrm>
            <a:custGeom>
              <a:avLst/>
              <a:gdLst>
                <a:gd name="connsiteX0" fmla="*/ 96697 w 96528"/>
                <a:gd name="connsiteY0" fmla="*/ 48419 h 96622"/>
                <a:gd name="connsiteX1" fmla="*/ 48433 w 96528"/>
                <a:gd name="connsiteY1" fmla="*/ 96730 h 96622"/>
                <a:gd name="connsiteX2" fmla="*/ 169 w 96528"/>
                <a:gd name="connsiteY2" fmla="*/ 48419 h 96622"/>
                <a:gd name="connsiteX3" fmla="*/ 48433 w 96528"/>
                <a:gd name="connsiteY3" fmla="*/ 108 h 96622"/>
                <a:gd name="connsiteX4" fmla="*/ 96697 w 96528"/>
                <a:gd name="connsiteY4" fmla="*/ 48419 h 9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528" h="96622">
                  <a:moveTo>
                    <a:pt x="96697" y="48419"/>
                  </a:moveTo>
                  <a:cubicBezTo>
                    <a:pt x="96697" y="75101"/>
                    <a:pt x="75089" y="96730"/>
                    <a:pt x="48433" y="96730"/>
                  </a:cubicBezTo>
                  <a:cubicBezTo>
                    <a:pt x="21778" y="96730"/>
                    <a:pt x="169" y="75101"/>
                    <a:pt x="169" y="48419"/>
                  </a:cubicBezTo>
                  <a:cubicBezTo>
                    <a:pt x="169" y="21738"/>
                    <a:pt x="21778" y="108"/>
                    <a:pt x="48433" y="108"/>
                  </a:cubicBezTo>
                  <a:cubicBezTo>
                    <a:pt x="75089" y="108"/>
                    <a:pt x="96697" y="21738"/>
                    <a:pt x="96697" y="48419"/>
                  </a:cubicBezTo>
                  <a:close/>
                </a:path>
              </a:pathLst>
            </a:custGeom>
            <a:solidFill>
              <a:srgbClr val="FFDD2D"/>
            </a:solidFill>
            <a:ln w="36739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4" name="Полилиния 183">
              <a:extLst>
                <a:ext uri="{FF2B5EF4-FFF2-40B4-BE49-F238E27FC236}">
                  <a16:creationId xmlns:a16="http://schemas.microsoft.com/office/drawing/2014/main" id="{CDEC9907-8FF9-8467-1202-56ACB1388075}"/>
                </a:ext>
              </a:extLst>
            </p:cNvPr>
            <p:cNvSpPr/>
            <p:nvPr/>
          </p:nvSpPr>
          <p:spPr>
            <a:xfrm flipV="1">
              <a:off x="9088515" y="10903701"/>
              <a:ext cx="96528" cy="96622"/>
            </a:xfrm>
            <a:custGeom>
              <a:avLst/>
              <a:gdLst>
                <a:gd name="connsiteX0" fmla="*/ 96697 w 96528"/>
                <a:gd name="connsiteY0" fmla="*/ 48465 h 96622"/>
                <a:gd name="connsiteX1" fmla="*/ 48433 w 96528"/>
                <a:gd name="connsiteY1" fmla="*/ 96776 h 96622"/>
                <a:gd name="connsiteX2" fmla="*/ 169 w 96528"/>
                <a:gd name="connsiteY2" fmla="*/ 48465 h 96622"/>
                <a:gd name="connsiteX3" fmla="*/ 48433 w 96528"/>
                <a:gd name="connsiteY3" fmla="*/ 154 h 96622"/>
                <a:gd name="connsiteX4" fmla="*/ 96697 w 96528"/>
                <a:gd name="connsiteY4" fmla="*/ 48465 h 9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528" h="96622">
                  <a:moveTo>
                    <a:pt x="96697" y="48465"/>
                  </a:moveTo>
                  <a:cubicBezTo>
                    <a:pt x="96697" y="75147"/>
                    <a:pt x="75089" y="96776"/>
                    <a:pt x="48433" y="96776"/>
                  </a:cubicBezTo>
                  <a:cubicBezTo>
                    <a:pt x="21778" y="96776"/>
                    <a:pt x="169" y="75147"/>
                    <a:pt x="169" y="48465"/>
                  </a:cubicBezTo>
                  <a:cubicBezTo>
                    <a:pt x="169" y="21783"/>
                    <a:pt x="21778" y="154"/>
                    <a:pt x="48433" y="154"/>
                  </a:cubicBezTo>
                  <a:cubicBezTo>
                    <a:pt x="75089" y="154"/>
                    <a:pt x="96697" y="21783"/>
                    <a:pt x="96697" y="48465"/>
                  </a:cubicBezTo>
                  <a:close/>
                </a:path>
              </a:pathLst>
            </a:custGeom>
            <a:solidFill>
              <a:srgbClr val="FFDD2D"/>
            </a:solidFill>
            <a:ln w="36739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85" name="Группа 184">
            <a:extLst>
              <a:ext uri="{FF2B5EF4-FFF2-40B4-BE49-F238E27FC236}">
                <a16:creationId xmlns:a16="http://schemas.microsoft.com/office/drawing/2014/main" id="{820666BB-3525-AF0D-0291-AD94136BB28A}"/>
              </a:ext>
            </a:extLst>
          </p:cNvPr>
          <p:cNvGrpSpPr/>
          <p:nvPr userDrawn="1"/>
        </p:nvGrpSpPr>
        <p:grpSpPr>
          <a:xfrm>
            <a:off x="12877622" y="9105339"/>
            <a:ext cx="4058949" cy="2506275"/>
            <a:chOff x="12877622" y="9105339"/>
            <a:chExt cx="4058949" cy="2506275"/>
          </a:xfrm>
        </p:grpSpPr>
        <p:sp>
          <p:nvSpPr>
            <p:cNvPr id="186" name="Полилиния 185">
              <a:extLst>
                <a:ext uri="{FF2B5EF4-FFF2-40B4-BE49-F238E27FC236}">
                  <a16:creationId xmlns:a16="http://schemas.microsoft.com/office/drawing/2014/main" id="{CD21B3EE-AE1A-340B-2470-CF6DFEF5EB7F}"/>
                </a:ext>
              </a:extLst>
            </p:cNvPr>
            <p:cNvSpPr/>
            <p:nvPr/>
          </p:nvSpPr>
          <p:spPr>
            <a:xfrm>
              <a:off x="12877622" y="9163717"/>
              <a:ext cx="1130294" cy="2393579"/>
            </a:xfrm>
            <a:custGeom>
              <a:avLst/>
              <a:gdLst>
                <a:gd name="connsiteX0" fmla="*/ 1130294 w 1130294"/>
                <a:gd name="connsiteY0" fmla="*/ 2393579 h 2393579"/>
                <a:gd name="connsiteX1" fmla="*/ 0 w 1130294"/>
                <a:gd name="connsiteY1" fmla="*/ 1196793 h 2393579"/>
                <a:gd name="connsiteX2" fmla="*/ 1130294 w 1130294"/>
                <a:gd name="connsiteY2" fmla="*/ 0 h 239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0294" h="2393579">
                  <a:moveTo>
                    <a:pt x="1130294" y="2393579"/>
                  </a:moveTo>
                  <a:cubicBezTo>
                    <a:pt x="506049" y="2393579"/>
                    <a:pt x="0" y="1857752"/>
                    <a:pt x="0" y="1196793"/>
                  </a:cubicBezTo>
                  <a:cubicBezTo>
                    <a:pt x="0" y="535819"/>
                    <a:pt x="506049" y="0"/>
                    <a:pt x="1130294" y="0"/>
                  </a:cubicBezTo>
                </a:path>
              </a:pathLst>
            </a:custGeom>
            <a:noFill/>
            <a:ln w="1223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7" name="Полилиния 186">
              <a:extLst>
                <a:ext uri="{FF2B5EF4-FFF2-40B4-BE49-F238E27FC236}">
                  <a16:creationId xmlns:a16="http://schemas.microsoft.com/office/drawing/2014/main" id="{2D62FDE8-9DC3-9A1D-E31F-2E8291316B4E}"/>
                </a:ext>
              </a:extLst>
            </p:cNvPr>
            <p:cNvSpPr/>
            <p:nvPr/>
          </p:nvSpPr>
          <p:spPr>
            <a:xfrm>
              <a:off x="15806283" y="9163717"/>
              <a:ext cx="1130288" cy="2393579"/>
            </a:xfrm>
            <a:custGeom>
              <a:avLst/>
              <a:gdLst>
                <a:gd name="connsiteX0" fmla="*/ 0 w 1130288"/>
                <a:gd name="connsiteY0" fmla="*/ 2393579 h 2393579"/>
                <a:gd name="connsiteX1" fmla="*/ 1130288 w 1130288"/>
                <a:gd name="connsiteY1" fmla="*/ 1196793 h 2393579"/>
                <a:gd name="connsiteX2" fmla="*/ 0 w 1130288"/>
                <a:gd name="connsiteY2" fmla="*/ 0 h 239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0288" h="2393579">
                  <a:moveTo>
                    <a:pt x="0" y="2393579"/>
                  </a:moveTo>
                  <a:cubicBezTo>
                    <a:pt x="624240" y="2393579"/>
                    <a:pt x="1130288" y="1857752"/>
                    <a:pt x="1130288" y="1196793"/>
                  </a:cubicBezTo>
                  <a:cubicBezTo>
                    <a:pt x="1130288" y="535819"/>
                    <a:pt x="624240" y="0"/>
                    <a:pt x="0" y="0"/>
                  </a:cubicBezTo>
                </a:path>
              </a:pathLst>
            </a:custGeom>
            <a:noFill/>
            <a:ln w="1223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8" name="Полилиния 187">
              <a:extLst>
                <a:ext uri="{FF2B5EF4-FFF2-40B4-BE49-F238E27FC236}">
                  <a16:creationId xmlns:a16="http://schemas.microsoft.com/office/drawing/2014/main" id="{60F72CE7-9A04-8692-E3E3-BD9BFC5502EF}"/>
                </a:ext>
              </a:extLst>
            </p:cNvPr>
            <p:cNvSpPr/>
            <p:nvPr/>
          </p:nvSpPr>
          <p:spPr>
            <a:xfrm>
              <a:off x="14124449" y="9163717"/>
              <a:ext cx="506023" cy="2393579"/>
            </a:xfrm>
            <a:custGeom>
              <a:avLst/>
              <a:gdLst>
                <a:gd name="connsiteX0" fmla="*/ 506024 w 506023"/>
                <a:gd name="connsiteY0" fmla="*/ 419653 h 2393579"/>
                <a:gd name="connsiteX1" fmla="*/ 287438 w 506023"/>
                <a:gd name="connsiteY1" fmla="*/ 0 h 2393579"/>
                <a:gd name="connsiteX2" fmla="*/ 0 w 506023"/>
                <a:gd name="connsiteY2" fmla="*/ 1196793 h 2393579"/>
                <a:gd name="connsiteX3" fmla="*/ 287438 w 506023"/>
                <a:gd name="connsiteY3" fmla="*/ 2393579 h 2393579"/>
                <a:gd name="connsiteX4" fmla="*/ 506024 w 506023"/>
                <a:gd name="connsiteY4" fmla="*/ 1973920 h 239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23" h="2393579">
                  <a:moveTo>
                    <a:pt x="506024" y="419653"/>
                  </a:moveTo>
                  <a:cubicBezTo>
                    <a:pt x="453305" y="162813"/>
                    <a:pt x="374931" y="0"/>
                    <a:pt x="287438" y="0"/>
                  </a:cubicBezTo>
                  <a:cubicBezTo>
                    <a:pt x="128694" y="0"/>
                    <a:pt x="0" y="535819"/>
                    <a:pt x="0" y="1196793"/>
                  </a:cubicBezTo>
                  <a:cubicBezTo>
                    <a:pt x="0" y="1857752"/>
                    <a:pt x="128694" y="2393579"/>
                    <a:pt x="287438" y="2393579"/>
                  </a:cubicBezTo>
                  <a:cubicBezTo>
                    <a:pt x="374931" y="2393579"/>
                    <a:pt x="453305" y="2230758"/>
                    <a:pt x="506024" y="1973920"/>
                  </a:cubicBezTo>
                </a:path>
              </a:pathLst>
            </a:custGeom>
            <a:noFill/>
            <a:ln w="1223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9" name="Полилиния 188">
              <a:extLst>
                <a:ext uri="{FF2B5EF4-FFF2-40B4-BE49-F238E27FC236}">
                  <a16:creationId xmlns:a16="http://schemas.microsoft.com/office/drawing/2014/main" id="{D6430C39-D231-8A0D-F3CA-97EA99624AA6}"/>
                </a:ext>
              </a:extLst>
            </p:cNvPr>
            <p:cNvSpPr/>
            <p:nvPr/>
          </p:nvSpPr>
          <p:spPr>
            <a:xfrm>
              <a:off x="15239205" y="9163717"/>
              <a:ext cx="506023" cy="2393579"/>
            </a:xfrm>
            <a:custGeom>
              <a:avLst/>
              <a:gdLst>
                <a:gd name="connsiteX0" fmla="*/ 0 w 506023"/>
                <a:gd name="connsiteY0" fmla="*/ 419653 h 2393579"/>
                <a:gd name="connsiteX1" fmla="*/ 218598 w 506023"/>
                <a:gd name="connsiteY1" fmla="*/ 0 h 2393579"/>
                <a:gd name="connsiteX2" fmla="*/ 506024 w 506023"/>
                <a:gd name="connsiteY2" fmla="*/ 1196793 h 2393579"/>
                <a:gd name="connsiteX3" fmla="*/ 218598 w 506023"/>
                <a:gd name="connsiteY3" fmla="*/ 2393579 h 2393579"/>
                <a:gd name="connsiteX4" fmla="*/ 0 w 506023"/>
                <a:gd name="connsiteY4" fmla="*/ 1973920 h 239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23" h="2393579">
                  <a:moveTo>
                    <a:pt x="0" y="419653"/>
                  </a:moveTo>
                  <a:cubicBezTo>
                    <a:pt x="52719" y="162813"/>
                    <a:pt x="131093" y="0"/>
                    <a:pt x="218598" y="0"/>
                  </a:cubicBezTo>
                  <a:cubicBezTo>
                    <a:pt x="377342" y="0"/>
                    <a:pt x="506024" y="535819"/>
                    <a:pt x="506024" y="1196793"/>
                  </a:cubicBezTo>
                  <a:cubicBezTo>
                    <a:pt x="506024" y="1857752"/>
                    <a:pt x="377342" y="2393579"/>
                    <a:pt x="218598" y="2393579"/>
                  </a:cubicBezTo>
                  <a:cubicBezTo>
                    <a:pt x="131093" y="2393579"/>
                    <a:pt x="52719" y="2230758"/>
                    <a:pt x="0" y="1973920"/>
                  </a:cubicBezTo>
                </a:path>
              </a:pathLst>
            </a:custGeom>
            <a:noFill/>
            <a:ln w="1223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0" name="Полилиния 189">
              <a:extLst>
                <a:ext uri="{FF2B5EF4-FFF2-40B4-BE49-F238E27FC236}">
                  <a16:creationId xmlns:a16="http://schemas.microsoft.com/office/drawing/2014/main" id="{C9B94327-5A77-2538-4461-07D9ECA7BB50}"/>
                </a:ext>
              </a:extLst>
            </p:cNvPr>
            <p:cNvSpPr/>
            <p:nvPr/>
          </p:nvSpPr>
          <p:spPr>
            <a:xfrm>
              <a:off x="14450737" y="10360510"/>
              <a:ext cx="943844" cy="12244"/>
            </a:xfrm>
            <a:custGeom>
              <a:avLst/>
              <a:gdLst>
                <a:gd name="connsiteX0" fmla="*/ 0 w 943844"/>
                <a:gd name="connsiteY0" fmla="*/ 0 h 12244"/>
                <a:gd name="connsiteX1" fmla="*/ 943845 w 943844"/>
                <a:gd name="connsiteY1" fmla="*/ 0 h 1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3844" h="12244">
                  <a:moveTo>
                    <a:pt x="0" y="0"/>
                  </a:moveTo>
                  <a:lnTo>
                    <a:pt x="943845" y="0"/>
                  </a:lnTo>
                </a:path>
              </a:pathLst>
            </a:custGeom>
            <a:noFill/>
            <a:ln w="12234" cap="flat">
              <a:solidFill>
                <a:schemeClr val="accent3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1" name="Полилиния 190">
              <a:extLst>
                <a:ext uri="{FF2B5EF4-FFF2-40B4-BE49-F238E27FC236}">
                  <a16:creationId xmlns:a16="http://schemas.microsoft.com/office/drawing/2014/main" id="{A6C0D062-0717-CD13-7894-FC3095B1E748}"/>
                </a:ext>
              </a:extLst>
            </p:cNvPr>
            <p:cNvSpPr/>
            <p:nvPr/>
          </p:nvSpPr>
          <p:spPr>
            <a:xfrm>
              <a:off x="14924581" y="9163717"/>
              <a:ext cx="12240" cy="2393579"/>
            </a:xfrm>
            <a:custGeom>
              <a:avLst/>
              <a:gdLst>
                <a:gd name="connsiteX0" fmla="*/ 0 w 12240"/>
                <a:gd name="connsiteY0" fmla="*/ 0 h 2393579"/>
                <a:gd name="connsiteX1" fmla="*/ 0 w 12240"/>
                <a:gd name="connsiteY1" fmla="*/ 2393579 h 239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0" h="2393579">
                  <a:moveTo>
                    <a:pt x="0" y="0"/>
                  </a:moveTo>
                  <a:lnTo>
                    <a:pt x="0" y="2393579"/>
                  </a:lnTo>
                </a:path>
              </a:pathLst>
            </a:custGeom>
            <a:noFill/>
            <a:ln w="12234" cap="flat">
              <a:solidFill>
                <a:schemeClr val="accent3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2" name="Полилиния 191">
              <a:extLst>
                <a:ext uri="{FF2B5EF4-FFF2-40B4-BE49-F238E27FC236}">
                  <a16:creationId xmlns:a16="http://schemas.microsoft.com/office/drawing/2014/main" id="{D10BE391-8246-D27F-D843-D36B138FF43E}"/>
                </a:ext>
              </a:extLst>
            </p:cNvPr>
            <p:cNvSpPr/>
            <p:nvPr/>
          </p:nvSpPr>
          <p:spPr>
            <a:xfrm rot="10800000" flipV="1">
              <a:off x="15202020" y="9565592"/>
              <a:ext cx="70502" cy="70530"/>
            </a:xfrm>
            <a:custGeom>
              <a:avLst/>
              <a:gdLst>
                <a:gd name="connsiteX0" fmla="*/ 70694 w 70502"/>
                <a:gd name="connsiteY0" fmla="*/ 35304 h 70530"/>
                <a:gd name="connsiteX1" fmla="*/ 35443 w 70502"/>
                <a:gd name="connsiteY1" fmla="*/ 70569 h 70530"/>
                <a:gd name="connsiteX2" fmla="*/ 191 w 70502"/>
                <a:gd name="connsiteY2" fmla="*/ 35304 h 70530"/>
                <a:gd name="connsiteX3" fmla="*/ 35443 w 70502"/>
                <a:gd name="connsiteY3" fmla="*/ 39 h 70530"/>
                <a:gd name="connsiteX4" fmla="*/ 70694 w 70502"/>
                <a:gd name="connsiteY4" fmla="*/ 35304 h 7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02" h="70530">
                  <a:moveTo>
                    <a:pt x="70694" y="35304"/>
                  </a:moveTo>
                  <a:cubicBezTo>
                    <a:pt x="70694" y="54780"/>
                    <a:pt x="54912" y="70569"/>
                    <a:pt x="35443" y="70569"/>
                  </a:cubicBezTo>
                  <a:cubicBezTo>
                    <a:pt x="15974" y="70569"/>
                    <a:pt x="191" y="54780"/>
                    <a:pt x="191" y="35304"/>
                  </a:cubicBezTo>
                  <a:cubicBezTo>
                    <a:pt x="191" y="15828"/>
                    <a:pt x="15974" y="39"/>
                    <a:pt x="35443" y="39"/>
                  </a:cubicBezTo>
                  <a:cubicBezTo>
                    <a:pt x="54912" y="39"/>
                    <a:pt x="70694" y="15828"/>
                    <a:pt x="70694" y="35304"/>
                  </a:cubicBezTo>
                  <a:close/>
                </a:path>
              </a:pathLst>
            </a:custGeom>
            <a:solidFill>
              <a:srgbClr val="E6E6E6"/>
            </a:solidFill>
            <a:ln w="1223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3" name="Полилиния 192">
              <a:extLst>
                <a:ext uri="{FF2B5EF4-FFF2-40B4-BE49-F238E27FC236}">
                  <a16:creationId xmlns:a16="http://schemas.microsoft.com/office/drawing/2014/main" id="{4E503AF2-7C4C-C74C-D8CA-4D471A9F3C66}"/>
                </a:ext>
              </a:extLst>
            </p:cNvPr>
            <p:cNvSpPr/>
            <p:nvPr/>
          </p:nvSpPr>
          <p:spPr>
            <a:xfrm rot="10800000" flipV="1">
              <a:off x="14592211" y="11119857"/>
              <a:ext cx="70502" cy="70530"/>
            </a:xfrm>
            <a:custGeom>
              <a:avLst/>
              <a:gdLst>
                <a:gd name="connsiteX0" fmla="*/ 70644 w 70502"/>
                <a:gd name="connsiteY0" fmla="*/ 35431 h 70530"/>
                <a:gd name="connsiteX1" fmla="*/ 35393 w 70502"/>
                <a:gd name="connsiteY1" fmla="*/ 70696 h 70530"/>
                <a:gd name="connsiteX2" fmla="*/ 142 w 70502"/>
                <a:gd name="connsiteY2" fmla="*/ 35431 h 70530"/>
                <a:gd name="connsiteX3" fmla="*/ 35393 w 70502"/>
                <a:gd name="connsiteY3" fmla="*/ 166 h 70530"/>
                <a:gd name="connsiteX4" fmla="*/ 70644 w 70502"/>
                <a:gd name="connsiteY4" fmla="*/ 35431 h 7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02" h="70530">
                  <a:moveTo>
                    <a:pt x="70644" y="35431"/>
                  </a:moveTo>
                  <a:cubicBezTo>
                    <a:pt x="70644" y="54907"/>
                    <a:pt x="54862" y="70696"/>
                    <a:pt x="35393" y="70696"/>
                  </a:cubicBezTo>
                  <a:cubicBezTo>
                    <a:pt x="15924" y="70696"/>
                    <a:pt x="142" y="54907"/>
                    <a:pt x="142" y="35431"/>
                  </a:cubicBezTo>
                  <a:cubicBezTo>
                    <a:pt x="142" y="15955"/>
                    <a:pt x="15924" y="166"/>
                    <a:pt x="35393" y="166"/>
                  </a:cubicBezTo>
                  <a:cubicBezTo>
                    <a:pt x="54862" y="166"/>
                    <a:pt x="70644" y="15955"/>
                    <a:pt x="70644" y="35431"/>
                  </a:cubicBezTo>
                  <a:close/>
                </a:path>
              </a:pathLst>
            </a:custGeom>
            <a:solidFill>
              <a:srgbClr val="E6E6E6"/>
            </a:solidFill>
            <a:ln w="1223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4" name="Полилиния 193">
              <a:extLst>
                <a:ext uri="{FF2B5EF4-FFF2-40B4-BE49-F238E27FC236}">
                  <a16:creationId xmlns:a16="http://schemas.microsoft.com/office/drawing/2014/main" id="{48269A42-B169-BBD1-EFFE-82B1CAEF1B87}"/>
                </a:ext>
              </a:extLst>
            </p:cNvPr>
            <p:cNvSpPr/>
            <p:nvPr/>
          </p:nvSpPr>
          <p:spPr>
            <a:xfrm rot="10800000" flipV="1">
              <a:off x="13982350" y="9126521"/>
              <a:ext cx="70502" cy="70530"/>
            </a:xfrm>
            <a:custGeom>
              <a:avLst/>
              <a:gdLst>
                <a:gd name="connsiteX0" fmla="*/ 70595 w 70502"/>
                <a:gd name="connsiteY0" fmla="*/ 35268 h 70530"/>
                <a:gd name="connsiteX1" fmla="*/ 35343 w 70502"/>
                <a:gd name="connsiteY1" fmla="*/ 70533 h 70530"/>
                <a:gd name="connsiteX2" fmla="*/ 92 w 70502"/>
                <a:gd name="connsiteY2" fmla="*/ 35268 h 70530"/>
                <a:gd name="connsiteX3" fmla="*/ 35343 w 70502"/>
                <a:gd name="connsiteY3" fmla="*/ 3 h 70530"/>
                <a:gd name="connsiteX4" fmla="*/ 70595 w 70502"/>
                <a:gd name="connsiteY4" fmla="*/ 35268 h 7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02" h="70530">
                  <a:moveTo>
                    <a:pt x="70595" y="35268"/>
                  </a:moveTo>
                  <a:cubicBezTo>
                    <a:pt x="70595" y="54745"/>
                    <a:pt x="54812" y="70533"/>
                    <a:pt x="35343" y="70533"/>
                  </a:cubicBezTo>
                  <a:cubicBezTo>
                    <a:pt x="15874" y="70533"/>
                    <a:pt x="92" y="54745"/>
                    <a:pt x="92" y="35268"/>
                  </a:cubicBezTo>
                  <a:cubicBezTo>
                    <a:pt x="92" y="15792"/>
                    <a:pt x="15874" y="3"/>
                    <a:pt x="35343" y="3"/>
                  </a:cubicBezTo>
                  <a:cubicBezTo>
                    <a:pt x="54812" y="3"/>
                    <a:pt x="70595" y="15792"/>
                    <a:pt x="70595" y="35268"/>
                  </a:cubicBezTo>
                  <a:close/>
                </a:path>
              </a:pathLst>
            </a:custGeom>
            <a:solidFill>
              <a:srgbClr val="E6E6E6"/>
            </a:solidFill>
            <a:ln w="1223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5" name="Полилиния 194">
              <a:extLst>
                <a:ext uri="{FF2B5EF4-FFF2-40B4-BE49-F238E27FC236}">
                  <a16:creationId xmlns:a16="http://schemas.microsoft.com/office/drawing/2014/main" id="{05D89C76-824D-1BB8-63CE-C92594973E76}"/>
                </a:ext>
              </a:extLst>
            </p:cNvPr>
            <p:cNvSpPr/>
            <p:nvPr/>
          </p:nvSpPr>
          <p:spPr>
            <a:xfrm rot="10800000" flipV="1">
              <a:off x="15765193" y="11523965"/>
              <a:ext cx="70502" cy="70530"/>
            </a:xfrm>
            <a:custGeom>
              <a:avLst/>
              <a:gdLst>
                <a:gd name="connsiteX0" fmla="*/ 70740 w 70502"/>
                <a:gd name="connsiteY0" fmla="*/ 35464 h 70530"/>
                <a:gd name="connsiteX1" fmla="*/ 35489 w 70502"/>
                <a:gd name="connsiteY1" fmla="*/ 70729 h 70530"/>
                <a:gd name="connsiteX2" fmla="*/ 237 w 70502"/>
                <a:gd name="connsiteY2" fmla="*/ 35464 h 70530"/>
                <a:gd name="connsiteX3" fmla="*/ 35489 w 70502"/>
                <a:gd name="connsiteY3" fmla="*/ 199 h 70530"/>
                <a:gd name="connsiteX4" fmla="*/ 70740 w 70502"/>
                <a:gd name="connsiteY4" fmla="*/ 35464 h 7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02" h="70530">
                  <a:moveTo>
                    <a:pt x="70740" y="35464"/>
                  </a:moveTo>
                  <a:cubicBezTo>
                    <a:pt x="70740" y="54940"/>
                    <a:pt x="54958" y="70729"/>
                    <a:pt x="35489" y="70729"/>
                  </a:cubicBezTo>
                  <a:cubicBezTo>
                    <a:pt x="16020" y="70729"/>
                    <a:pt x="237" y="54940"/>
                    <a:pt x="237" y="35464"/>
                  </a:cubicBezTo>
                  <a:cubicBezTo>
                    <a:pt x="237" y="15988"/>
                    <a:pt x="16020" y="199"/>
                    <a:pt x="35489" y="199"/>
                  </a:cubicBezTo>
                  <a:cubicBezTo>
                    <a:pt x="54958" y="199"/>
                    <a:pt x="70740" y="15988"/>
                    <a:pt x="70740" y="35464"/>
                  </a:cubicBezTo>
                  <a:close/>
                </a:path>
              </a:pathLst>
            </a:custGeom>
            <a:solidFill>
              <a:srgbClr val="E6E6E6"/>
            </a:solidFill>
            <a:ln w="1223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6" name="Полилиния 195">
              <a:extLst>
                <a:ext uri="{FF2B5EF4-FFF2-40B4-BE49-F238E27FC236}">
                  <a16:creationId xmlns:a16="http://schemas.microsoft.com/office/drawing/2014/main" id="{149FA5B1-C840-07C1-FD16-1E756EDBE12E}"/>
                </a:ext>
              </a:extLst>
            </p:cNvPr>
            <p:cNvSpPr/>
            <p:nvPr/>
          </p:nvSpPr>
          <p:spPr>
            <a:xfrm rot="10800000" flipV="1">
              <a:off x="14401263" y="10311052"/>
              <a:ext cx="94983" cy="95019"/>
            </a:xfrm>
            <a:custGeom>
              <a:avLst/>
              <a:gdLst>
                <a:gd name="connsiteX0" fmla="*/ 95110 w 94983"/>
                <a:gd name="connsiteY0" fmla="*/ 47611 h 95019"/>
                <a:gd name="connsiteX1" fmla="*/ 47619 w 94983"/>
                <a:gd name="connsiteY1" fmla="*/ 95121 h 95019"/>
                <a:gd name="connsiteX2" fmla="*/ 127 w 94983"/>
                <a:gd name="connsiteY2" fmla="*/ 47611 h 95019"/>
                <a:gd name="connsiteX3" fmla="*/ 47619 w 94983"/>
                <a:gd name="connsiteY3" fmla="*/ 101 h 95019"/>
                <a:gd name="connsiteX4" fmla="*/ 95110 w 94983"/>
                <a:gd name="connsiteY4" fmla="*/ 47611 h 9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983" h="95019">
                  <a:moveTo>
                    <a:pt x="95110" y="47611"/>
                  </a:moveTo>
                  <a:cubicBezTo>
                    <a:pt x="95110" y="73850"/>
                    <a:pt x="73848" y="95121"/>
                    <a:pt x="47619" y="95121"/>
                  </a:cubicBezTo>
                  <a:cubicBezTo>
                    <a:pt x="21390" y="95121"/>
                    <a:pt x="127" y="73850"/>
                    <a:pt x="127" y="47611"/>
                  </a:cubicBezTo>
                  <a:cubicBezTo>
                    <a:pt x="127" y="21372"/>
                    <a:pt x="21390" y="101"/>
                    <a:pt x="47619" y="101"/>
                  </a:cubicBezTo>
                  <a:cubicBezTo>
                    <a:pt x="73848" y="101"/>
                    <a:pt x="95110" y="21372"/>
                    <a:pt x="95110" y="47611"/>
                  </a:cubicBezTo>
                  <a:close/>
                </a:path>
              </a:pathLst>
            </a:custGeom>
            <a:solidFill>
              <a:schemeClr val="accent3"/>
            </a:solidFill>
            <a:ln w="3670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7" name="Полилиния 196">
              <a:extLst>
                <a:ext uri="{FF2B5EF4-FFF2-40B4-BE49-F238E27FC236}">
                  <a16:creationId xmlns:a16="http://schemas.microsoft.com/office/drawing/2014/main" id="{96992709-2A66-F129-B70F-3D2B981CB841}"/>
                </a:ext>
              </a:extLst>
            </p:cNvPr>
            <p:cNvSpPr/>
            <p:nvPr/>
          </p:nvSpPr>
          <p:spPr>
            <a:xfrm rot="10800000" flipV="1">
              <a:off x="15364546" y="10311052"/>
              <a:ext cx="94983" cy="95019"/>
            </a:xfrm>
            <a:custGeom>
              <a:avLst/>
              <a:gdLst>
                <a:gd name="connsiteX0" fmla="*/ 95189 w 94983"/>
                <a:gd name="connsiteY0" fmla="*/ 47611 h 95019"/>
                <a:gd name="connsiteX1" fmla="*/ 47697 w 94983"/>
                <a:gd name="connsiteY1" fmla="*/ 95121 h 95019"/>
                <a:gd name="connsiteX2" fmla="*/ 206 w 94983"/>
                <a:gd name="connsiteY2" fmla="*/ 47611 h 95019"/>
                <a:gd name="connsiteX3" fmla="*/ 47697 w 94983"/>
                <a:gd name="connsiteY3" fmla="*/ 101 h 95019"/>
                <a:gd name="connsiteX4" fmla="*/ 95189 w 94983"/>
                <a:gd name="connsiteY4" fmla="*/ 47611 h 9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983" h="95019">
                  <a:moveTo>
                    <a:pt x="95189" y="47611"/>
                  </a:moveTo>
                  <a:cubicBezTo>
                    <a:pt x="95189" y="73850"/>
                    <a:pt x="73926" y="95121"/>
                    <a:pt x="47697" y="95121"/>
                  </a:cubicBezTo>
                  <a:cubicBezTo>
                    <a:pt x="21468" y="95121"/>
                    <a:pt x="206" y="73850"/>
                    <a:pt x="206" y="47611"/>
                  </a:cubicBezTo>
                  <a:cubicBezTo>
                    <a:pt x="206" y="21372"/>
                    <a:pt x="21468" y="101"/>
                    <a:pt x="47697" y="101"/>
                  </a:cubicBezTo>
                  <a:cubicBezTo>
                    <a:pt x="73926" y="101"/>
                    <a:pt x="95189" y="21372"/>
                    <a:pt x="95189" y="47611"/>
                  </a:cubicBezTo>
                  <a:close/>
                </a:path>
              </a:pathLst>
            </a:custGeom>
            <a:solidFill>
              <a:schemeClr val="accent3"/>
            </a:solidFill>
            <a:ln w="3670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8" name="Полилиния 197">
              <a:extLst>
                <a:ext uri="{FF2B5EF4-FFF2-40B4-BE49-F238E27FC236}">
                  <a16:creationId xmlns:a16="http://schemas.microsoft.com/office/drawing/2014/main" id="{6AC4B529-A10B-12B6-9CB2-CD767261CBD8}"/>
                </a:ext>
              </a:extLst>
            </p:cNvPr>
            <p:cNvSpPr/>
            <p:nvPr/>
          </p:nvSpPr>
          <p:spPr>
            <a:xfrm rot="10800000" flipV="1">
              <a:off x="14875169" y="11511720"/>
              <a:ext cx="94983" cy="95019"/>
            </a:xfrm>
            <a:custGeom>
              <a:avLst/>
              <a:gdLst>
                <a:gd name="connsiteX0" fmla="*/ 95149 w 94983"/>
                <a:gd name="connsiteY0" fmla="*/ 47709 h 95019"/>
                <a:gd name="connsiteX1" fmla="*/ 47657 w 94983"/>
                <a:gd name="connsiteY1" fmla="*/ 95219 h 95019"/>
                <a:gd name="connsiteX2" fmla="*/ 166 w 94983"/>
                <a:gd name="connsiteY2" fmla="*/ 47709 h 95019"/>
                <a:gd name="connsiteX3" fmla="*/ 47657 w 94983"/>
                <a:gd name="connsiteY3" fmla="*/ 199 h 95019"/>
                <a:gd name="connsiteX4" fmla="*/ 95149 w 94983"/>
                <a:gd name="connsiteY4" fmla="*/ 47709 h 9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983" h="95019">
                  <a:moveTo>
                    <a:pt x="95149" y="47709"/>
                  </a:moveTo>
                  <a:cubicBezTo>
                    <a:pt x="95149" y="73948"/>
                    <a:pt x="73886" y="95219"/>
                    <a:pt x="47657" y="95219"/>
                  </a:cubicBezTo>
                  <a:cubicBezTo>
                    <a:pt x="21428" y="95219"/>
                    <a:pt x="166" y="73948"/>
                    <a:pt x="166" y="47709"/>
                  </a:cubicBezTo>
                  <a:cubicBezTo>
                    <a:pt x="166" y="21470"/>
                    <a:pt x="21428" y="199"/>
                    <a:pt x="47657" y="199"/>
                  </a:cubicBezTo>
                  <a:cubicBezTo>
                    <a:pt x="73886" y="199"/>
                    <a:pt x="95149" y="21470"/>
                    <a:pt x="95149" y="47709"/>
                  </a:cubicBezTo>
                  <a:close/>
                </a:path>
              </a:pathLst>
            </a:custGeom>
            <a:solidFill>
              <a:schemeClr val="accent3"/>
            </a:solidFill>
            <a:ln w="3670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9" name="Полилиния 198">
              <a:extLst>
                <a:ext uri="{FF2B5EF4-FFF2-40B4-BE49-F238E27FC236}">
                  <a16:creationId xmlns:a16="http://schemas.microsoft.com/office/drawing/2014/main" id="{334BD435-0B88-7A13-B082-FD2DC871CE76}"/>
                </a:ext>
              </a:extLst>
            </p:cNvPr>
            <p:cNvSpPr/>
            <p:nvPr/>
          </p:nvSpPr>
          <p:spPr>
            <a:xfrm>
              <a:off x="15193842" y="11135016"/>
              <a:ext cx="112989" cy="70751"/>
            </a:xfrm>
            <a:custGeom>
              <a:avLst/>
              <a:gdLst>
                <a:gd name="connsiteX0" fmla="*/ 112990 w 112989"/>
                <a:gd name="connsiteY0" fmla="*/ 42294 h 70751"/>
                <a:gd name="connsiteX1" fmla="*/ 42278 w 112989"/>
                <a:gd name="connsiteY1" fmla="*/ 0 h 70751"/>
                <a:gd name="connsiteX2" fmla="*/ 0 w 112989"/>
                <a:gd name="connsiteY2" fmla="*/ 70751 h 7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89" h="70751">
                  <a:moveTo>
                    <a:pt x="112990" y="42294"/>
                  </a:moveTo>
                  <a:lnTo>
                    <a:pt x="42278" y="0"/>
                  </a:lnTo>
                  <a:lnTo>
                    <a:pt x="0" y="70751"/>
                  </a:lnTo>
                </a:path>
              </a:pathLst>
            </a:custGeom>
            <a:noFill/>
            <a:ln w="1223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0" name="Полилиния 199">
              <a:extLst>
                <a:ext uri="{FF2B5EF4-FFF2-40B4-BE49-F238E27FC236}">
                  <a16:creationId xmlns:a16="http://schemas.microsoft.com/office/drawing/2014/main" id="{86EB28E9-FC97-24FB-61B9-15E1233BB82A}"/>
                </a:ext>
              </a:extLst>
            </p:cNvPr>
            <p:cNvSpPr/>
            <p:nvPr/>
          </p:nvSpPr>
          <p:spPr>
            <a:xfrm>
              <a:off x="14864555" y="9158071"/>
              <a:ext cx="116527" cy="58283"/>
            </a:xfrm>
            <a:custGeom>
              <a:avLst/>
              <a:gdLst>
                <a:gd name="connsiteX0" fmla="*/ 116527 w 116527"/>
                <a:gd name="connsiteY0" fmla="*/ 58284 h 58283"/>
                <a:gd name="connsiteX1" fmla="*/ 58263 w 116527"/>
                <a:gd name="connsiteY1" fmla="*/ 0 h 58283"/>
                <a:gd name="connsiteX2" fmla="*/ 0 w 116527"/>
                <a:gd name="connsiteY2" fmla="*/ 58284 h 5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527" h="58283">
                  <a:moveTo>
                    <a:pt x="116527" y="58284"/>
                  </a:moveTo>
                  <a:lnTo>
                    <a:pt x="58263" y="0"/>
                  </a:lnTo>
                  <a:lnTo>
                    <a:pt x="0" y="58284"/>
                  </a:lnTo>
                </a:path>
              </a:pathLst>
            </a:custGeom>
            <a:noFill/>
            <a:ln w="1223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1" name="Полилиния 200">
              <a:extLst>
                <a:ext uri="{FF2B5EF4-FFF2-40B4-BE49-F238E27FC236}">
                  <a16:creationId xmlns:a16="http://schemas.microsoft.com/office/drawing/2014/main" id="{253FCA09-401A-B9C6-5411-5EE692E8F9B1}"/>
                </a:ext>
              </a:extLst>
            </p:cNvPr>
            <p:cNvSpPr/>
            <p:nvPr/>
          </p:nvSpPr>
          <p:spPr>
            <a:xfrm>
              <a:off x="13036888" y="10360510"/>
              <a:ext cx="943854" cy="12244"/>
            </a:xfrm>
            <a:custGeom>
              <a:avLst/>
              <a:gdLst>
                <a:gd name="connsiteX0" fmla="*/ 0 w 943854"/>
                <a:gd name="connsiteY0" fmla="*/ 0 h 12244"/>
                <a:gd name="connsiteX1" fmla="*/ 943855 w 943854"/>
                <a:gd name="connsiteY1" fmla="*/ 0 h 1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3854" h="12244">
                  <a:moveTo>
                    <a:pt x="0" y="0"/>
                  </a:moveTo>
                  <a:lnTo>
                    <a:pt x="943855" y="0"/>
                  </a:lnTo>
                </a:path>
              </a:pathLst>
            </a:custGeom>
            <a:noFill/>
            <a:ln w="12234" cap="flat">
              <a:solidFill>
                <a:schemeClr val="accent3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2" name="Полилиния 201">
              <a:extLst>
                <a:ext uri="{FF2B5EF4-FFF2-40B4-BE49-F238E27FC236}">
                  <a16:creationId xmlns:a16="http://schemas.microsoft.com/office/drawing/2014/main" id="{CA792AB0-F603-BD88-9F80-D0E96E0A17A8}"/>
                </a:ext>
              </a:extLst>
            </p:cNvPr>
            <p:cNvSpPr/>
            <p:nvPr/>
          </p:nvSpPr>
          <p:spPr>
            <a:xfrm rot="10800000" flipV="1">
              <a:off x="12987472" y="10311052"/>
              <a:ext cx="94983" cy="95019"/>
            </a:xfrm>
            <a:custGeom>
              <a:avLst/>
              <a:gdLst>
                <a:gd name="connsiteX0" fmla="*/ 94995 w 94983"/>
                <a:gd name="connsiteY0" fmla="*/ 47611 h 95019"/>
                <a:gd name="connsiteX1" fmla="*/ 47503 w 94983"/>
                <a:gd name="connsiteY1" fmla="*/ 95121 h 95019"/>
                <a:gd name="connsiteX2" fmla="*/ 11 w 94983"/>
                <a:gd name="connsiteY2" fmla="*/ 47611 h 95019"/>
                <a:gd name="connsiteX3" fmla="*/ 47503 w 94983"/>
                <a:gd name="connsiteY3" fmla="*/ 101 h 95019"/>
                <a:gd name="connsiteX4" fmla="*/ 94995 w 94983"/>
                <a:gd name="connsiteY4" fmla="*/ 47611 h 9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983" h="95019">
                  <a:moveTo>
                    <a:pt x="94995" y="47611"/>
                  </a:moveTo>
                  <a:cubicBezTo>
                    <a:pt x="94995" y="73850"/>
                    <a:pt x="73732" y="95121"/>
                    <a:pt x="47503" y="95121"/>
                  </a:cubicBezTo>
                  <a:cubicBezTo>
                    <a:pt x="21274" y="95121"/>
                    <a:pt x="11" y="73850"/>
                    <a:pt x="11" y="47611"/>
                  </a:cubicBezTo>
                  <a:cubicBezTo>
                    <a:pt x="11" y="21372"/>
                    <a:pt x="21274" y="101"/>
                    <a:pt x="47503" y="101"/>
                  </a:cubicBezTo>
                  <a:cubicBezTo>
                    <a:pt x="73732" y="101"/>
                    <a:pt x="94995" y="21372"/>
                    <a:pt x="94995" y="47611"/>
                  </a:cubicBezTo>
                  <a:close/>
                </a:path>
              </a:pathLst>
            </a:custGeom>
            <a:solidFill>
              <a:schemeClr val="accent3"/>
            </a:solidFill>
            <a:ln w="3670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3" name="Полилиния 202">
              <a:extLst>
                <a:ext uri="{FF2B5EF4-FFF2-40B4-BE49-F238E27FC236}">
                  <a16:creationId xmlns:a16="http://schemas.microsoft.com/office/drawing/2014/main" id="{D3E939C1-DC2C-45E4-1EA0-5160B5F92E5E}"/>
                </a:ext>
              </a:extLst>
            </p:cNvPr>
            <p:cNvSpPr/>
            <p:nvPr/>
          </p:nvSpPr>
          <p:spPr>
            <a:xfrm>
              <a:off x="13930233" y="10302223"/>
              <a:ext cx="58262" cy="116573"/>
            </a:xfrm>
            <a:custGeom>
              <a:avLst/>
              <a:gdLst>
                <a:gd name="connsiteX0" fmla="*/ 0 w 58262"/>
                <a:gd name="connsiteY0" fmla="*/ 116573 h 116573"/>
                <a:gd name="connsiteX1" fmla="*/ 58262 w 58262"/>
                <a:gd name="connsiteY1" fmla="*/ 58287 h 116573"/>
                <a:gd name="connsiteX2" fmla="*/ 0 w 58262"/>
                <a:gd name="connsiteY2" fmla="*/ 0 h 116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262" h="116573">
                  <a:moveTo>
                    <a:pt x="0" y="116573"/>
                  </a:moveTo>
                  <a:lnTo>
                    <a:pt x="58262" y="58287"/>
                  </a:lnTo>
                  <a:lnTo>
                    <a:pt x="0" y="0"/>
                  </a:lnTo>
                </a:path>
              </a:pathLst>
            </a:custGeom>
            <a:noFill/>
            <a:ln w="1223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4" name="Полилиния 203">
              <a:extLst>
                <a:ext uri="{FF2B5EF4-FFF2-40B4-BE49-F238E27FC236}">
                  <a16:creationId xmlns:a16="http://schemas.microsoft.com/office/drawing/2014/main" id="{DB0448D2-4B5D-8B96-DAC8-1AF972484993}"/>
                </a:ext>
              </a:extLst>
            </p:cNvPr>
            <p:cNvSpPr/>
            <p:nvPr/>
          </p:nvSpPr>
          <p:spPr>
            <a:xfrm>
              <a:off x="15852918" y="10360510"/>
              <a:ext cx="943857" cy="12244"/>
            </a:xfrm>
            <a:custGeom>
              <a:avLst/>
              <a:gdLst>
                <a:gd name="connsiteX0" fmla="*/ 943857 w 943857"/>
                <a:gd name="connsiteY0" fmla="*/ 0 h 12244"/>
                <a:gd name="connsiteX1" fmla="*/ 0 w 943857"/>
                <a:gd name="connsiteY1" fmla="*/ 0 h 1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3857" h="12244">
                  <a:moveTo>
                    <a:pt x="943857" y="0"/>
                  </a:moveTo>
                  <a:lnTo>
                    <a:pt x="0" y="0"/>
                  </a:lnTo>
                </a:path>
              </a:pathLst>
            </a:custGeom>
            <a:noFill/>
            <a:ln w="12234" cap="flat">
              <a:solidFill>
                <a:schemeClr val="accent3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5" name="Полилиния 204">
              <a:extLst>
                <a:ext uri="{FF2B5EF4-FFF2-40B4-BE49-F238E27FC236}">
                  <a16:creationId xmlns:a16="http://schemas.microsoft.com/office/drawing/2014/main" id="{365F3E53-426F-02CE-3965-A9C184516E98}"/>
                </a:ext>
              </a:extLst>
            </p:cNvPr>
            <p:cNvSpPr/>
            <p:nvPr/>
          </p:nvSpPr>
          <p:spPr>
            <a:xfrm flipV="1">
              <a:off x="16751205" y="10314935"/>
              <a:ext cx="94983" cy="95019"/>
            </a:xfrm>
            <a:custGeom>
              <a:avLst/>
              <a:gdLst>
                <a:gd name="connsiteX0" fmla="*/ 95302 w 94983"/>
                <a:gd name="connsiteY0" fmla="*/ 47611 h 95019"/>
                <a:gd name="connsiteX1" fmla="*/ 47811 w 94983"/>
                <a:gd name="connsiteY1" fmla="*/ 95121 h 95019"/>
                <a:gd name="connsiteX2" fmla="*/ 319 w 94983"/>
                <a:gd name="connsiteY2" fmla="*/ 47611 h 95019"/>
                <a:gd name="connsiteX3" fmla="*/ 47811 w 94983"/>
                <a:gd name="connsiteY3" fmla="*/ 101 h 95019"/>
                <a:gd name="connsiteX4" fmla="*/ 95302 w 94983"/>
                <a:gd name="connsiteY4" fmla="*/ 47611 h 9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983" h="95019">
                  <a:moveTo>
                    <a:pt x="95302" y="47611"/>
                  </a:moveTo>
                  <a:cubicBezTo>
                    <a:pt x="95302" y="73850"/>
                    <a:pt x="74040" y="95121"/>
                    <a:pt x="47811" y="95121"/>
                  </a:cubicBezTo>
                  <a:cubicBezTo>
                    <a:pt x="21582" y="95121"/>
                    <a:pt x="319" y="73850"/>
                    <a:pt x="319" y="47611"/>
                  </a:cubicBezTo>
                  <a:cubicBezTo>
                    <a:pt x="319" y="21372"/>
                    <a:pt x="21582" y="101"/>
                    <a:pt x="47811" y="101"/>
                  </a:cubicBezTo>
                  <a:cubicBezTo>
                    <a:pt x="74040" y="101"/>
                    <a:pt x="95302" y="21372"/>
                    <a:pt x="95302" y="47611"/>
                  </a:cubicBezTo>
                  <a:close/>
                </a:path>
              </a:pathLst>
            </a:custGeom>
            <a:solidFill>
              <a:schemeClr val="accent3"/>
            </a:solidFill>
            <a:ln w="3670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6" name="Полилиния 205">
              <a:extLst>
                <a:ext uri="{FF2B5EF4-FFF2-40B4-BE49-F238E27FC236}">
                  <a16:creationId xmlns:a16="http://schemas.microsoft.com/office/drawing/2014/main" id="{5A45C2BA-03F5-892F-EC40-05EEC7F7CE17}"/>
                </a:ext>
              </a:extLst>
            </p:cNvPr>
            <p:cNvSpPr/>
            <p:nvPr/>
          </p:nvSpPr>
          <p:spPr>
            <a:xfrm>
              <a:off x="15845182" y="10302224"/>
              <a:ext cx="58263" cy="116572"/>
            </a:xfrm>
            <a:custGeom>
              <a:avLst/>
              <a:gdLst>
                <a:gd name="connsiteX0" fmla="*/ 58264 w 58263"/>
                <a:gd name="connsiteY0" fmla="*/ 0 h 116572"/>
                <a:gd name="connsiteX1" fmla="*/ 0 w 58263"/>
                <a:gd name="connsiteY1" fmla="*/ 58286 h 116572"/>
                <a:gd name="connsiteX2" fmla="*/ 58264 w 58263"/>
                <a:gd name="connsiteY2" fmla="*/ 116572 h 116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263" h="116572">
                  <a:moveTo>
                    <a:pt x="58264" y="0"/>
                  </a:moveTo>
                  <a:lnTo>
                    <a:pt x="0" y="58286"/>
                  </a:lnTo>
                  <a:lnTo>
                    <a:pt x="58264" y="116572"/>
                  </a:lnTo>
                </a:path>
              </a:pathLst>
            </a:custGeom>
            <a:noFill/>
            <a:ln w="1223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7" name="Полилиния 206">
              <a:extLst>
                <a:ext uri="{FF2B5EF4-FFF2-40B4-BE49-F238E27FC236}">
                  <a16:creationId xmlns:a16="http://schemas.microsoft.com/office/drawing/2014/main" id="{A53171C3-C09C-88DA-8DEE-A55092DBB641}"/>
                </a:ext>
              </a:extLst>
            </p:cNvPr>
            <p:cNvSpPr/>
            <p:nvPr/>
          </p:nvSpPr>
          <p:spPr>
            <a:xfrm>
              <a:off x="14563580" y="9516007"/>
              <a:ext cx="112549" cy="71383"/>
            </a:xfrm>
            <a:custGeom>
              <a:avLst/>
              <a:gdLst>
                <a:gd name="connsiteX0" fmla="*/ 0 w 112549"/>
                <a:gd name="connsiteY0" fmla="*/ 30170 h 71383"/>
                <a:gd name="connsiteX1" fmla="*/ 71348 w 112549"/>
                <a:gd name="connsiteY1" fmla="*/ 71383 h 71383"/>
                <a:gd name="connsiteX2" fmla="*/ 112549 w 112549"/>
                <a:gd name="connsiteY2" fmla="*/ 0 h 7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49" h="71383">
                  <a:moveTo>
                    <a:pt x="0" y="30170"/>
                  </a:moveTo>
                  <a:lnTo>
                    <a:pt x="71348" y="71383"/>
                  </a:lnTo>
                  <a:lnTo>
                    <a:pt x="112549" y="0"/>
                  </a:lnTo>
                </a:path>
              </a:pathLst>
            </a:custGeom>
            <a:noFill/>
            <a:ln w="1223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8" name="Полилиния 207">
              <a:extLst>
                <a:ext uri="{FF2B5EF4-FFF2-40B4-BE49-F238E27FC236}">
                  <a16:creationId xmlns:a16="http://schemas.microsoft.com/office/drawing/2014/main" id="{2CB16D63-A1AC-A56E-5CE0-E2275A9152AD}"/>
                </a:ext>
              </a:extLst>
            </p:cNvPr>
            <p:cNvSpPr/>
            <p:nvPr/>
          </p:nvSpPr>
          <p:spPr>
            <a:xfrm>
              <a:off x="15802280" y="9105339"/>
              <a:ext cx="60344" cy="116490"/>
            </a:xfrm>
            <a:custGeom>
              <a:avLst/>
              <a:gdLst>
                <a:gd name="connsiteX0" fmla="*/ 56097 w 60344"/>
                <a:gd name="connsiteY0" fmla="*/ 0 h 116490"/>
                <a:gd name="connsiteX1" fmla="*/ 0 w 60344"/>
                <a:gd name="connsiteY1" fmla="*/ 60369 h 116490"/>
                <a:gd name="connsiteX2" fmla="*/ 60344 w 60344"/>
                <a:gd name="connsiteY2" fmla="*/ 116490 h 11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344" h="116490">
                  <a:moveTo>
                    <a:pt x="56097" y="0"/>
                  </a:moveTo>
                  <a:lnTo>
                    <a:pt x="0" y="60369"/>
                  </a:lnTo>
                  <a:lnTo>
                    <a:pt x="60344" y="116490"/>
                  </a:lnTo>
                </a:path>
              </a:pathLst>
            </a:custGeom>
            <a:noFill/>
            <a:ln w="1223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9" name="Полилиния 208">
              <a:extLst>
                <a:ext uri="{FF2B5EF4-FFF2-40B4-BE49-F238E27FC236}">
                  <a16:creationId xmlns:a16="http://schemas.microsoft.com/office/drawing/2014/main" id="{CEB78F2B-DF35-B2C2-65A2-556DD1C40A12}"/>
                </a:ext>
              </a:extLst>
            </p:cNvPr>
            <p:cNvSpPr/>
            <p:nvPr/>
          </p:nvSpPr>
          <p:spPr>
            <a:xfrm>
              <a:off x="13947617" y="11495116"/>
              <a:ext cx="60242" cy="116498"/>
            </a:xfrm>
            <a:custGeom>
              <a:avLst/>
              <a:gdLst>
                <a:gd name="connsiteX0" fmla="*/ 0 w 60242"/>
                <a:gd name="connsiteY0" fmla="*/ 116499 h 116498"/>
                <a:gd name="connsiteX1" fmla="*/ 60243 w 60242"/>
                <a:gd name="connsiteY1" fmla="*/ 60270 h 116498"/>
                <a:gd name="connsiteX2" fmla="*/ 4032 w 60242"/>
                <a:gd name="connsiteY2" fmla="*/ 0 h 116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242" h="116498">
                  <a:moveTo>
                    <a:pt x="0" y="116499"/>
                  </a:moveTo>
                  <a:lnTo>
                    <a:pt x="60243" y="60270"/>
                  </a:lnTo>
                  <a:lnTo>
                    <a:pt x="4032" y="0"/>
                  </a:lnTo>
                </a:path>
              </a:pathLst>
            </a:custGeom>
            <a:noFill/>
            <a:ln w="1223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10" name="Группа 209">
            <a:extLst>
              <a:ext uri="{FF2B5EF4-FFF2-40B4-BE49-F238E27FC236}">
                <a16:creationId xmlns:a16="http://schemas.microsoft.com/office/drawing/2014/main" id="{C312C75B-C7EF-58AD-EC1B-B818C6F56834}"/>
              </a:ext>
            </a:extLst>
          </p:cNvPr>
          <p:cNvGrpSpPr/>
          <p:nvPr userDrawn="1"/>
        </p:nvGrpSpPr>
        <p:grpSpPr>
          <a:xfrm>
            <a:off x="18591372" y="9397554"/>
            <a:ext cx="4557967" cy="1934881"/>
            <a:chOff x="18591372" y="9397554"/>
            <a:chExt cx="4557967" cy="1934881"/>
          </a:xfrm>
        </p:grpSpPr>
        <p:sp>
          <p:nvSpPr>
            <p:cNvPr id="211" name="Полилиния 210">
              <a:extLst>
                <a:ext uri="{FF2B5EF4-FFF2-40B4-BE49-F238E27FC236}">
                  <a16:creationId xmlns:a16="http://schemas.microsoft.com/office/drawing/2014/main" id="{B37E46F0-E054-D7BD-63C2-6692FA6F6A3A}"/>
                </a:ext>
              </a:extLst>
            </p:cNvPr>
            <p:cNvSpPr/>
            <p:nvPr/>
          </p:nvSpPr>
          <p:spPr>
            <a:xfrm>
              <a:off x="18651637" y="9415837"/>
              <a:ext cx="4449090" cy="1859263"/>
            </a:xfrm>
            <a:custGeom>
              <a:avLst/>
              <a:gdLst>
                <a:gd name="connsiteX0" fmla="*/ 0 w 4449090"/>
                <a:gd name="connsiteY0" fmla="*/ 0 h 1859263"/>
                <a:gd name="connsiteX1" fmla="*/ 0 w 4449090"/>
                <a:gd name="connsiteY1" fmla="*/ 929632 h 1859263"/>
                <a:gd name="connsiteX2" fmla="*/ 4449091 w 4449090"/>
                <a:gd name="connsiteY2" fmla="*/ 1859264 h 1859263"/>
                <a:gd name="connsiteX3" fmla="*/ 4449091 w 4449090"/>
                <a:gd name="connsiteY3" fmla="*/ 0 h 1859263"/>
                <a:gd name="connsiteX4" fmla="*/ 3892952 w 4449090"/>
                <a:gd name="connsiteY4" fmla="*/ 0 h 1859263"/>
                <a:gd name="connsiteX5" fmla="*/ 3892952 w 4449090"/>
                <a:gd name="connsiteY5" fmla="*/ 293455 h 1859263"/>
                <a:gd name="connsiteX6" fmla="*/ 0 w 4449090"/>
                <a:gd name="connsiteY6" fmla="*/ 1011028 h 1859263"/>
                <a:gd name="connsiteX7" fmla="*/ 0 w 4449090"/>
                <a:gd name="connsiteY7" fmla="*/ 1859264 h 1859263"/>
                <a:gd name="connsiteX8" fmla="*/ 556137 w 4449090"/>
                <a:gd name="connsiteY8" fmla="*/ 1859264 h 1859263"/>
                <a:gd name="connsiteX9" fmla="*/ 556137 w 4449090"/>
                <a:gd name="connsiteY9" fmla="*/ 1522970 h 1859263"/>
                <a:gd name="connsiteX10" fmla="*/ 556137 w 4449090"/>
                <a:gd name="connsiteY10" fmla="*/ 424118 h 1859263"/>
                <a:gd name="connsiteX11" fmla="*/ 556137 w 4449090"/>
                <a:gd name="connsiteY11" fmla="*/ 0 h 1859263"/>
                <a:gd name="connsiteX12" fmla="*/ 1112274 w 4449090"/>
                <a:gd name="connsiteY12" fmla="*/ 0 h 1859263"/>
                <a:gd name="connsiteX13" fmla="*/ 1112274 w 4449090"/>
                <a:gd name="connsiteY13" fmla="*/ 1043158 h 1859263"/>
                <a:gd name="connsiteX14" fmla="*/ 1112274 w 4449090"/>
                <a:gd name="connsiteY14" fmla="*/ 1092424 h 1859263"/>
                <a:gd name="connsiteX15" fmla="*/ 1112274 w 4449090"/>
                <a:gd name="connsiteY15" fmla="*/ 1859264 h 1859263"/>
                <a:gd name="connsiteX16" fmla="*/ 1266248 w 4449090"/>
                <a:gd name="connsiteY16" fmla="*/ 1859264 h 1859263"/>
                <a:gd name="connsiteX17" fmla="*/ 1668406 w 4449090"/>
                <a:gd name="connsiteY17" fmla="*/ 304165 h 1859263"/>
                <a:gd name="connsiteX18" fmla="*/ 1668406 w 4449090"/>
                <a:gd name="connsiteY18" fmla="*/ 0 h 1859263"/>
                <a:gd name="connsiteX19" fmla="*/ 2222425 w 4449090"/>
                <a:gd name="connsiteY19" fmla="*/ 0 h 1859263"/>
                <a:gd name="connsiteX20" fmla="*/ 2222425 w 4449090"/>
                <a:gd name="connsiteY20" fmla="*/ 218484 h 1859263"/>
                <a:gd name="connsiteX21" fmla="*/ 2222425 w 4449090"/>
                <a:gd name="connsiteY21" fmla="*/ 293455 h 1859263"/>
                <a:gd name="connsiteX22" fmla="*/ 2222425 w 4449090"/>
                <a:gd name="connsiteY22" fmla="*/ 1859264 h 1859263"/>
                <a:gd name="connsiteX23" fmla="*/ 2780685 w 4449090"/>
                <a:gd name="connsiteY23" fmla="*/ 1859264 h 1859263"/>
                <a:gd name="connsiteX24" fmla="*/ 2780685 w 4449090"/>
                <a:gd name="connsiteY24" fmla="*/ 1559377 h 1859263"/>
                <a:gd name="connsiteX25" fmla="*/ 2780685 w 4449090"/>
                <a:gd name="connsiteY25" fmla="*/ 1531538 h 1859263"/>
                <a:gd name="connsiteX26" fmla="*/ 2780685 w 4449090"/>
                <a:gd name="connsiteY26" fmla="*/ 0 h 1859263"/>
                <a:gd name="connsiteX27" fmla="*/ 3336824 w 4449090"/>
                <a:gd name="connsiteY27" fmla="*/ 0 h 1859263"/>
                <a:gd name="connsiteX28" fmla="*/ 3336824 w 4449090"/>
                <a:gd name="connsiteY28" fmla="*/ 141372 h 1859263"/>
                <a:gd name="connsiteX29" fmla="*/ 3336824 w 4449090"/>
                <a:gd name="connsiteY29" fmla="*/ 1317337 h 1859263"/>
                <a:gd name="connsiteX30" fmla="*/ 3336824 w 4449090"/>
                <a:gd name="connsiteY30" fmla="*/ 1859264 h 1859263"/>
                <a:gd name="connsiteX31" fmla="*/ 3892952 w 4449090"/>
                <a:gd name="connsiteY31" fmla="*/ 1859264 h 1859263"/>
                <a:gd name="connsiteX32" fmla="*/ 3892952 w 4449090"/>
                <a:gd name="connsiteY32" fmla="*/ 364141 h 185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449090" h="1859263">
                  <a:moveTo>
                    <a:pt x="0" y="0"/>
                  </a:moveTo>
                  <a:lnTo>
                    <a:pt x="0" y="929632"/>
                  </a:lnTo>
                  <a:moveTo>
                    <a:pt x="4449091" y="1859264"/>
                  </a:moveTo>
                  <a:lnTo>
                    <a:pt x="4449091" y="0"/>
                  </a:lnTo>
                  <a:lnTo>
                    <a:pt x="3892952" y="0"/>
                  </a:lnTo>
                  <a:lnTo>
                    <a:pt x="3892952" y="293455"/>
                  </a:lnTo>
                  <a:moveTo>
                    <a:pt x="0" y="1011028"/>
                  </a:moveTo>
                  <a:lnTo>
                    <a:pt x="0" y="1859264"/>
                  </a:lnTo>
                  <a:lnTo>
                    <a:pt x="556137" y="1859264"/>
                  </a:lnTo>
                  <a:lnTo>
                    <a:pt x="556137" y="1522970"/>
                  </a:lnTo>
                  <a:moveTo>
                    <a:pt x="556137" y="424118"/>
                  </a:moveTo>
                  <a:lnTo>
                    <a:pt x="556137" y="0"/>
                  </a:lnTo>
                  <a:lnTo>
                    <a:pt x="1112274" y="0"/>
                  </a:lnTo>
                  <a:lnTo>
                    <a:pt x="1112274" y="1043158"/>
                  </a:lnTo>
                  <a:moveTo>
                    <a:pt x="1112274" y="1092424"/>
                  </a:moveTo>
                  <a:lnTo>
                    <a:pt x="1112274" y="1859264"/>
                  </a:lnTo>
                  <a:lnTo>
                    <a:pt x="1266248" y="1859264"/>
                  </a:lnTo>
                  <a:moveTo>
                    <a:pt x="1668406" y="304165"/>
                  </a:moveTo>
                  <a:lnTo>
                    <a:pt x="1668406" y="0"/>
                  </a:lnTo>
                  <a:lnTo>
                    <a:pt x="2222425" y="0"/>
                  </a:lnTo>
                  <a:lnTo>
                    <a:pt x="2222425" y="218484"/>
                  </a:lnTo>
                  <a:moveTo>
                    <a:pt x="2222425" y="293455"/>
                  </a:moveTo>
                  <a:lnTo>
                    <a:pt x="2222425" y="1859264"/>
                  </a:lnTo>
                  <a:lnTo>
                    <a:pt x="2780685" y="1859264"/>
                  </a:lnTo>
                  <a:lnTo>
                    <a:pt x="2780685" y="1559377"/>
                  </a:lnTo>
                  <a:moveTo>
                    <a:pt x="2780685" y="1531538"/>
                  </a:moveTo>
                  <a:lnTo>
                    <a:pt x="2780685" y="0"/>
                  </a:lnTo>
                  <a:lnTo>
                    <a:pt x="3336824" y="0"/>
                  </a:lnTo>
                  <a:lnTo>
                    <a:pt x="3336824" y="141372"/>
                  </a:lnTo>
                  <a:moveTo>
                    <a:pt x="3336824" y="1317337"/>
                  </a:moveTo>
                  <a:lnTo>
                    <a:pt x="3336824" y="1859264"/>
                  </a:lnTo>
                  <a:lnTo>
                    <a:pt x="3892952" y="1859264"/>
                  </a:lnTo>
                  <a:lnTo>
                    <a:pt x="3892952" y="364141"/>
                  </a:lnTo>
                </a:path>
              </a:pathLst>
            </a:custGeom>
            <a:noFill/>
            <a:ln w="12243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2" name="Полилиния 211">
              <a:extLst>
                <a:ext uri="{FF2B5EF4-FFF2-40B4-BE49-F238E27FC236}">
                  <a16:creationId xmlns:a16="http://schemas.microsoft.com/office/drawing/2014/main" id="{9EF869B8-527A-EA76-5DE0-7ABD03EC1BBB}"/>
                </a:ext>
              </a:extLst>
            </p:cNvPr>
            <p:cNvSpPr/>
            <p:nvPr/>
          </p:nvSpPr>
          <p:spPr>
            <a:xfrm>
              <a:off x="19980343" y="9807823"/>
              <a:ext cx="339712" cy="1467277"/>
            </a:xfrm>
            <a:custGeom>
              <a:avLst/>
              <a:gdLst>
                <a:gd name="connsiteX0" fmla="*/ 0 w 339712"/>
                <a:gd name="connsiteY0" fmla="*/ 1467278 h 1467277"/>
                <a:gd name="connsiteX1" fmla="*/ 339713 w 339712"/>
                <a:gd name="connsiteY1" fmla="*/ 1467278 h 1467277"/>
                <a:gd name="connsiteX2" fmla="*/ 339713 w 339712"/>
                <a:gd name="connsiteY2" fmla="*/ 0 h 14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9712" h="1467277">
                  <a:moveTo>
                    <a:pt x="0" y="1467278"/>
                  </a:moveTo>
                  <a:lnTo>
                    <a:pt x="339713" y="1467278"/>
                  </a:lnTo>
                  <a:lnTo>
                    <a:pt x="339713" y="0"/>
                  </a:lnTo>
                </a:path>
              </a:pathLst>
            </a:custGeom>
            <a:noFill/>
            <a:ln w="12243" cap="flat">
              <a:solidFill>
                <a:srgbClr val="2CB9FF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3" name="Полилиния 212">
              <a:extLst>
                <a:ext uri="{FF2B5EF4-FFF2-40B4-BE49-F238E27FC236}">
                  <a16:creationId xmlns:a16="http://schemas.microsoft.com/office/drawing/2014/main" id="{69099CB4-EEDC-7C79-4718-276E2E8A2921}"/>
                </a:ext>
              </a:extLst>
            </p:cNvPr>
            <p:cNvSpPr/>
            <p:nvPr/>
          </p:nvSpPr>
          <p:spPr>
            <a:xfrm>
              <a:off x="19207845" y="9910640"/>
              <a:ext cx="12253" cy="893214"/>
            </a:xfrm>
            <a:custGeom>
              <a:avLst/>
              <a:gdLst>
                <a:gd name="connsiteX0" fmla="*/ 0 w 12253"/>
                <a:gd name="connsiteY0" fmla="*/ 0 h 893214"/>
                <a:gd name="connsiteX1" fmla="*/ 0 w 12253"/>
                <a:gd name="connsiteY1" fmla="*/ 893215 h 89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53" h="893214">
                  <a:moveTo>
                    <a:pt x="0" y="0"/>
                  </a:moveTo>
                  <a:lnTo>
                    <a:pt x="0" y="893215"/>
                  </a:lnTo>
                </a:path>
              </a:pathLst>
            </a:custGeom>
            <a:noFill/>
            <a:ln w="12243" cap="flat">
              <a:solidFill>
                <a:srgbClr val="2CB9FF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4" name="Полилиния 213">
              <a:extLst>
                <a:ext uri="{FF2B5EF4-FFF2-40B4-BE49-F238E27FC236}">
                  <a16:creationId xmlns:a16="http://schemas.microsoft.com/office/drawing/2014/main" id="{8E6B3EB6-90C9-0D48-6ACC-0151CA833C4C}"/>
                </a:ext>
              </a:extLst>
            </p:cNvPr>
            <p:cNvSpPr/>
            <p:nvPr/>
          </p:nvSpPr>
          <p:spPr>
            <a:xfrm rot="10800000" flipV="1">
              <a:off x="18603116" y="9397554"/>
              <a:ext cx="101366" cy="100825"/>
            </a:xfrm>
            <a:custGeom>
              <a:avLst/>
              <a:gdLst>
                <a:gd name="connsiteX0" fmla="*/ 101369 w 101366"/>
                <a:gd name="connsiteY0" fmla="*/ 50416 h 100825"/>
                <a:gd name="connsiteX1" fmla="*/ 50686 w 101366"/>
                <a:gd name="connsiteY1" fmla="*/ 100829 h 100825"/>
                <a:gd name="connsiteX2" fmla="*/ 3 w 101366"/>
                <a:gd name="connsiteY2" fmla="*/ 50416 h 100825"/>
                <a:gd name="connsiteX3" fmla="*/ 50686 w 101366"/>
                <a:gd name="connsiteY3" fmla="*/ 3 h 100825"/>
                <a:gd name="connsiteX4" fmla="*/ 101369 w 101366"/>
                <a:gd name="connsiteY4" fmla="*/ 50416 h 10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66" h="100825">
                  <a:moveTo>
                    <a:pt x="101369" y="50416"/>
                  </a:moveTo>
                  <a:cubicBezTo>
                    <a:pt x="101369" y="78258"/>
                    <a:pt x="78678" y="100829"/>
                    <a:pt x="50686" y="100829"/>
                  </a:cubicBezTo>
                  <a:cubicBezTo>
                    <a:pt x="22695" y="100829"/>
                    <a:pt x="3" y="78258"/>
                    <a:pt x="3" y="50416"/>
                  </a:cubicBezTo>
                  <a:cubicBezTo>
                    <a:pt x="3" y="22574"/>
                    <a:pt x="22695" y="3"/>
                    <a:pt x="50686" y="3"/>
                  </a:cubicBezTo>
                  <a:cubicBezTo>
                    <a:pt x="78678" y="3"/>
                    <a:pt x="101369" y="22574"/>
                    <a:pt x="101369" y="50416"/>
                  </a:cubicBezTo>
                  <a:close/>
                </a:path>
              </a:pathLst>
            </a:custGeom>
            <a:solidFill>
              <a:srgbClr val="2CB9FF"/>
            </a:solidFill>
            <a:ln w="3672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5" name="Полилиния 214">
              <a:extLst>
                <a:ext uri="{FF2B5EF4-FFF2-40B4-BE49-F238E27FC236}">
                  <a16:creationId xmlns:a16="http://schemas.microsoft.com/office/drawing/2014/main" id="{CF94341F-A797-9B8B-96EA-AFEA5E1D4251}"/>
                </a:ext>
              </a:extLst>
            </p:cNvPr>
            <p:cNvSpPr/>
            <p:nvPr/>
          </p:nvSpPr>
          <p:spPr>
            <a:xfrm rot="10800000" flipV="1">
              <a:off x="23047973" y="11222544"/>
              <a:ext cx="101366" cy="100825"/>
            </a:xfrm>
            <a:custGeom>
              <a:avLst/>
              <a:gdLst>
                <a:gd name="connsiteX0" fmla="*/ 101732 w 101366"/>
                <a:gd name="connsiteY0" fmla="*/ 50566 h 100825"/>
                <a:gd name="connsiteX1" fmla="*/ 51049 w 101366"/>
                <a:gd name="connsiteY1" fmla="*/ 100979 h 100825"/>
                <a:gd name="connsiteX2" fmla="*/ 366 w 101366"/>
                <a:gd name="connsiteY2" fmla="*/ 50566 h 100825"/>
                <a:gd name="connsiteX3" fmla="*/ 51049 w 101366"/>
                <a:gd name="connsiteY3" fmla="*/ 153 h 100825"/>
                <a:gd name="connsiteX4" fmla="*/ 101732 w 101366"/>
                <a:gd name="connsiteY4" fmla="*/ 50566 h 10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66" h="100825">
                  <a:moveTo>
                    <a:pt x="101732" y="50566"/>
                  </a:moveTo>
                  <a:cubicBezTo>
                    <a:pt x="101732" y="78408"/>
                    <a:pt x="79041" y="100979"/>
                    <a:pt x="51049" y="100979"/>
                  </a:cubicBezTo>
                  <a:cubicBezTo>
                    <a:pt x="23058" y="100979"/>
                    <a:pt x="366" y="78408"/>
                    <a:pt x="366" y="50566"/>
                  </a:cubicBezTo>
                  <a:cubicBezTo>
                    <a:pt x="366" y="22723"/>
                    <a:pt x="23058" y="153"/>
                    <a:pt x="51049" y="153"/>
                  </a:cubicBezTo>
                  <a:cubicBezTo>
                    <a:pt x="79041" y="153"/>
                    <a:pt x="101732" y="22723"/>
                    <a:pt x="101732" y="50566"/>
                  </a:cubicBezTo>
                  <a:close/>
                </a:path>
              </a:pathLst>
            </a:custGeom>
            <a:solidFill>
              <a:srgbClr val="2CB9FF"/>
            </a:solidFill>
            <a:ln w="3672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6" name="Полилиния 215">
              <a:extLst>
                <a:ext uri="{FF2B5EF4-FFF2-40B4-BE49-F238E27FC236}">
                  <a16:creationId xmlns:a16="http://schemas.microsoft.com/office/drawing/2014/main" id="{B5F00CC6-4C86-9D57-50B3-DA089320B415}"/>
                </a:ext>
              </a:extLst>
            </p:cNvPr>
            <p:cNvSpPr/>
            <p:nvPr/>
          </p:nvSpPr>
          <p:spPr>
            <a:xfrm>
              <a:off x="18595705" y="10345474"/>
              <a:ext cx="107674" cy="89964"/>
            </a:xfrm>
            <a:custGeom>
              <a:avLst/>
              <a:gdLst>
                <a:gd name="connsiteX0" fmla="*/ 0 w 107674"/>
                <a:gd name="connsiteY0" fmla="*/ 0 h 89964"/>
                <a:gd name="connsiteX1" fmla="*/ 107674 w 107674"/>
                <a:gd name="connsiteY1" fmla="*/ 0 h 89964"/>
                <a:gd name="connsiteX2" fmla="*/ 107674 w 107674"/>
                <a:gd name="connsiteY2" fmla="*/ 89964 h 89964"/>
                <a:gd name="connsiteX3" fmla="*/ 0 w 107674"/>
                <a:gd name="connsiteY3" fmla="*/ 89964 h 8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74" h="89964">
                  <a:moveTo>
                    <a:pt x="0" y="0"/>
                  </a:moveTo>
                  <a:lnTo>
                    <a:pt x="107674" y="0"/>
                  </a:lnTo>
                  <a:lnTo>
                    <a:pt x="107674" y="89964"/>
                  </a:lnTo>
                  <a:lnTo>
                    <a:pt x="0" y="89964"/>
                  </a:lnTo>
                  <a:close/>
                </a:path>
              </a:pathLst>
            </a:custGeom>
            <a:solidFill>
              <a:srgbClr val="141414"/>
            </a:solidFill>
            <a:ln w="122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7" name="Полилиния 216">
              <a:extLst>
                <a:ext uri="{FF2B5EF4-FFF2-40B4-BE49-F238E27FC236}">
                  <a16:creationId xmlns:a16="http://schemas.microsoft.com/office/drawing/2014/main" id="{2A9721A5-24CC-CFA1-BD64-CD20C1E6A23E}"/>
                </a:ext>
              </a:extLst>
            </p:cNvPr>
            <p:cNvSpPr/>
            <p:nvPr/>
          </p:nvSpPr>
          <p:spPr>
            <a:xfrm>
              <a:off x="19711210" y="10461143"/>
              <a:ext cx="107674" cy="89964"/>
            </a:xfrm>
            <a:custGeom>
              <a:avLst/>
              <a:gdLst>
                <a:gd name="connsiteX0" fmla="*/ 0 w 107674"/>
                <a:gd name="connsiteY0" fmla="*/ 0 h 89964"/>
                <a:gd name="connsiteX1" fmla="*/ 107674 w 107674"/>
                <a:gd name="connsiteY1" fmla="*/ 0 h 89964"/>
                <a:gd name="connsiteX2" fmla="*/ 107674 w 107674"/>
                <a:gd name="connsiteY2" fmla="*/ 89964 h 89964"/>
                <a:gd name="connsiteX3" fmla="*/ 0 w 107674"/>
                <a:gd name="connsiteY3" fmla="*/ 89964 h 8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74" h="89964">
                  <a:moveTo>
                    <a:pt x="0" y="0"/>
                  </a:moveTo>
                  <a:lnTo>
                    <a:pt x="107674" y="0"/>
                  </a:lnTo>
                  <a:lnTo>
                    <a:pt x="107674" y="89964"/>
                  </a:lnTo>
                  <a:lnTo>
                    <a:pt x="0" y="89964"/>
                  </a:lnTo>
                  <a:close/>
                </a:path>
              </a:pathLst>
            </a:custGeom>
            <a:solidFill>
              <a:srgbClr val="141414"/>
            </a:solidFill>
            <a:ln w="122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8" name="Полилиния 217">
              <a:extLst>
                <a:ext uri="{FF2B5EF4-FFF2-40B4-BE49-F238E27FC236}">
                  <a16:creationId xmlns:a16="http://schemas.microsoft.com/office/drawing/2014/main" id="{97B70F1B-973D-8CD9-C60A-D75E57FB61FA}"/>
                </a:ext>
              </a:extLst>
            </p:cNvPr>
            <p:cNvSpPr/>
            <p:nvPr/>
          </p:nvSpPr>
          <p:spPr>
            <a:xfrm>
              <a:off x="20818050" y="9638595"/>
              <a:ext cx="107674" cy="89964"/>
            </a:xfrm>
            <a:custGeom>
              <a:avLst/>
              <a:gdLst>
                <a:gd name="connsiteX0" fmla="*/ 0 w 107674"/>
                <a:gd name="connsiteY0" fmla="*/ 0 h 89964"/>
                <a:gd name="connsiteX1" fmla="*/ 107674 w 107674"/>
                <a:gd name="connsiteY1" fmla="*/ 0 h 89964"/>
                <a:gd name="connsiteX2" fmla="*/ 107674 w 107674"/>
                <a:gd name="connsiteY2" fmla="*/ 89964 h 89964"/>
                <a:gd name="connsiteX3" fmla="*/ 0 w 107674"/>
                <a:gd name="connsiteY3" fmla="*/ 89964 h 8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74" h="89964">
                  <a:moveTo>
                    <a:pt x="0" y="0"/>
                  </a:moveTo>
                  <a:lnTo>
                    <a:pt x="107674" y="0"/>
                  </a:lnTo>
                  <a:lnTo>
                    <a:pt x="107674" y="89964"/>
                  </a:lnTo>
                  <a:lnTo>
                    <a:pt x="0" y="89964"/>
                  </a:lnTo>
                  <a:close/>
                </a:path>
              </a:pathLst>
            </a:custGeom>
            <a:solidFill>
              <a:srgbClr val="141414"/>
            </a:solidFill>
            <a:ln w="122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9" name="Полилиния 218">
              <a:extLst>
                <a:ext uri="{FF2B5EF4-FFF2-40B4-BE49-F238E27FC236}">
                  <a16:creationId xmlns:a16="http://schemas.microsoft.com/office/drawing/2014/main" id="{034E2D60-6112-CA7E-386C-88925F85323B}"/>
                </a:ext>
              </a:extLst>
            </p:cNvPr>
            <p:cNvSpPr/>
            <p:nvPr/>
          </p:nvSpPr>
          <p:spPr>
            <a:xfrm rot="10800000">
              <a:off x="21379594" y="10885262"/>
              <a:ext cx="107674" cy="89964"/>
            </a:xfrm>
            <a:custGeom>
              <a:avLst/>
              <a:gdLst>
                <a:gd name="connsiteX0" fmla="*/ -9 w 107674"/>
                <a:gd name="connsiteY0" fmla="*/ -7 h 89964"/>
                <a:gd name="connsiteX1" fmla="*/ 107665 w 107674"/>
                <a:gd name="connsiteY1" fmla="*/ -7 h 89964"/>
                <a:gd name="connsiteX2" fmla="*/ 107665 w 107674"/>
                <a:gd name="connsiteY2" fmla="*/ 89957 h 89964"/>
                <a:gd name="connsiteX3" fmla="*/ -9 w 107674"/>
                <a:gd name="connsiteY3" fmla="*/ 89957 h 8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74" h="89964">
                  <a:moveTo>
                    <a:pt x="-9" y="-7"/>
                  </a:moveTo>
                  <a:lnTo>
                    <a:pt x="107665" y="-7"/>
                  </a:lnTo>
                  <a:lnTo>
                    <a:pt x="107665" y="89957"/>
                  </a:lnTo>
                  <a:lnTo>
                    <a:pt x="-9" y="89957"/>
                  </a:lnTo>
                  <a:close/>
                </a:path>
              </a:pathLst>
            </a:custGeom>
            <a:solidFill>
              <a:srgbClr val="141414"/>
            </a:solidFill>
            <a:ln w="122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0" name="Полилиния 219">
              <a:extLst>
                <a:ext uri="{FF2B5EF4-FFF2-40B4-BE49-F238E27FC236}">
                  <a16:creationId xmlns:a16="http://schemas.microsoft.com/office/drawing/2014/main" id="{FED483EE-E0E5-B87B-41B9-5C9284953AF9}"/>
                </a:ext>
              </a:extLst>
            </p:cNvPr>
            <p:cNvSpPr/>
            <p:nvPr/>
          </p:nvSpPr>
          <p:spPr>
            <a:xfrm rot="10800000">
              <a:off x="22490819" y="9685725"/>
              <a:ext cx="107674" cy="89964"/>
            </a:xfrm>
            <a:custGeom>
              <a:avLst/>
              <a:gdLst>
                <a:gd name="connsiteX0" fmla="*/ -9 w 107674"/>
                <a:gd name="connsiteY0" fmla="*/ -7 h 89964"/>
                <a:gd name="connsiteX1" fmla="*/ 107665 w 107674"/>
                <a:gd name="connsiteY1" fmla="*/ -7 h 89964"/>
                <a:gd name="connsiteX2" fmla="*/ 107665 w 107674"/>
                <a:gd name="connsiteY2" fmla="*/ 89957 h 89964"/>
                <a:gd name="connsiteX3" fmla="*/ -9 w 107674"/>
                <a:gd name="connsiteY3" fmla="*/ 89957 h 8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74" h="89964">
                  <a:moveTo>
                    <a:pt x="-9" y="-7"/>
                  </a:moveTo>
                  <a:lnTo>
                    <a:pt x="107665" y="-7"/>
                  </a:lnTo>
                  <a:lnTo>
                    <a:pt x="107665" y="89957"/>
                  </a:lnTo>
                  <a:lnTo>
                    <a:pt x="-9" y="89957"/>
                  </a:lnTo>
                  <a:close/>
                </a:path>
              </a:pathLst>
            </a:custGeom>
            <a:solidFill>
              <a:srgbClr val="141414"/>
            </a:solidFill>
            <a:ln w="122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1" name="Полилиния 220">
              <a:extLst>
                <a:ext uri="{FF2B5EF4-FFF2-40B4-BE49-F238E27FC236}">
                  <a16:creationId xmlns:a16="http://schemas.microsoft.com/office/drawing/2014/main" id="{836D7DFF-E3F7-45FC-E83F-09197C70B5DE}"/>
                </a:ext>
              </a:extLst>
            </p:cNvPr>
            <p:cNvSpPr/>
            <p:nvPr/>
          </p:nvSpPr>
          <p:spPr>
            <a:xfrm rot="16200000">
              <a:off x="19913597" y="11229625"/>
              <a:ext cx="107674" cy="89964"/>
            </a:xfrm>
            <a:custGeom>
              <a:avLst/>
              <a:gdLst>
                <a:gd name="connsiteX0" fmla="*/ -1 w 107674"/>
                <a:gd name="connsiteY0" fmla="*/ -8 h 89964"/>
                <a:gd name="connsiteX1" fmla="*/ 107673 w 107674"/>
                <a:gd name="connsiteY1" fmla="*/ -8 h 89964"/>
                <a:gd name="connsiteX2" fmla="*/ 107673 w 107674"/>
                <a:gd name="connsiteY2" fmla="*/ 89956 h 89964"/>
                <a:gd name="connsiteX3" fmla="*/ -1 w 107674"/>
                <a:gd name="connsiteY3" fmla="*/ 89956 h 8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74" h="89964">
                  <a:moveTo>
                    <a:pt x="-1" y="-8"/>
                  </a:moveTo>
                  <a:lnTo>
                    <a:pt x="107673" y="-8"/>
                  </a:lnTo>
                  <a:lnTo>
                    <a:pt x="107673" y="89956"/>
                  </a:lnTo>
                  <a:lnTo>
                    <a:pt x="-1" y="89956"/>
                  </a:lnTo>
                  <a:close/>
                </a:path>
              </a:pathLst>
            </a:custGeom>
            <a:solidFill>
              <a:srgbClr val="141414"/>
            </a:solidFill>
            <a:ln w="122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2" name="Полилиния 221">
              <a:extLst>
                <a:ext uri="{FF2B5EF4-FFF2-40B4-BE49-F238E27FC236}">
                  <a16:creationId xmlns:a16="http://schemas.microsoft.com/office/drawing/2014/main" id="{1CB5A3C6-C729-8B27-EA6F-D1FD8DBC8958}"/>
                </a:ext>
              </a:extLst>
            </p:cNvPr>
            <p:cNvSpPr/>
            <p:nvPr/>
          </p:nvSpPr>
          <p:spPr>
            <a:xfrm>
              <a:off x="19151244" y="9814256"/>
              <a:ext cx="107674" cy="89964"/>
            </a:xfrm>
            <a:custGeom>
              <a:avLst/>
              <a:gdLst>
                <a:gd name="connsiteX0" fmla="*/ 0 w 107674"/>
                <a:gd name="connsiteY0" fmla="*/ 0 h 89964"/>
                <a:gd name="connsiteX1" fmla="*/ 107674 w 107674"/>
                <a:gd name="connsiteY1" fmla="*/ 0 h 89964"/>
                <a:gd name="connsiteX2" fmla="*/ 107674 w 107674"/>
                <a:gd name="connsiteY2" fmla="*/ 89964 h 89964"/>
                <a:gd name="connsiteX3" fmla="*/ 0 w 107674"/>
                <a:gd name="connsiteY3" fmla="*/ 89964 h 8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74" h="89964">
                  <a:moveTo>
                    <a:pt x="0" y="0"/>
                  </a:moveTo>
                  <a:lnTo>
                    <a:pt x="107674" y="0"/>
                  </a:lnTo>
                  <a:lnTo>
                    <a:pt x="107674" y="89964"/>
                  </a:lnTo>
                  <a:lnTo>
                    <a:pt x="0" y="89964"/>
                  </a:lnTo>
                  <a:close/>
                </a:path>
              </a:pathLst>
            </a:custGeom>
            <a:solidFill>
              <a:srgbClr val="141414"/>
            </a:solidFill>
            <a:ln w="122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3" name="Полилиния 222">
              <a:extLst>
                <a:ext uri="{FF2B5EF4-FFF2-40B4-BE49-F238E27FC236}">
                  <a16:creationId xmlns:a16="http://schemas.microsoft.com/office/drawing/2014/main" id="{88D4992C-78E5-4D78-06FF-5A88E19D42FF}"/>
                </a:ext>
              </a:extLst>
            </p:cNvPr>
            <p:cNvSpPr/>
            <p:nvPr/>
          </p:nvSpPr>
          <p:spPr>
            <a:xfrm>
              <a:off x="20266751" y="9711437"/>
              <a:ext cx="107674" cy="89964"/>
            </a:xfrm>
            <a:custGeom>
              <a:avLst/>
              <a:gdLst>
                <a:gd name="connsiteX0" fmla="*/ 0 w 107674"/>
                <a:gd name="connsiteY0" fmla="*/ 0 h 89964"/>
                <a:gd name="connsiteX1" fmla="*/ 107674 w 107674"/>
                <a:gd name="connsiteY1" fmla="*/ 0 h 89964"/>
                <a:gd name="connsiteX2" fmla="*/ 107674 w 107674"/>
                <a:gd name="connsiteY2" fmla="*/ 89964 h 89964"/>
                <a:gd name="connsiteX3" fmla="*/ 0 w 107674"/>
                <a:gd name="connsiteY3" fmla="*/ 89964 h 8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74" h="89964">
                  <a:moveTo>
                    <a:pt x="0" y="0"/>
                  </a:moveTo>
                  <a:lnTo>
                    <a:pt x="107674" y="0"/>
                  </a:lnTo>
                  <a:lnTo>
                    <a:pt x="107674" y="89964"/>
                  </a:lnTo>
                  <a:lnTo>
                    <a:pt x="0" y="89964"/>
                  </a:lnTo>
                  <a:close/>
                </a:path>
              </a:pathLst>
            </a:custGeom>
            <a:solidFill>
              <a:srgbClr val="141414"/>
            </a:solidFill>
            <a:ln w="122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4" name="Полилиния 223">
              <a:extLst>
                <a:ext uri="{FF2B5EF4-FFF2-40B4-BE49-F238E27FC236}">
                  <a16:creationId xmlns:a16="http://schemas.microsoft.com/office/drawing/2014/main" id="{B2FAA281-D43C-D876-FD5D-12266135E48C}"/>
                </a:ext>
              </a:extLst>
            </p:cNvPr>
            <p:cNvSpPr/>
            <p:nvPr/>
          </p:nvSpPr>
          <p:spPr>
            <a:xfrm rot="10800000">
              <a:off x="21935207" y="10668415"/>
              <a:ext cx="107674" cy="89964"/>
            </a:xfrm>
            <a:custGeom>
              <a:avLst/>
              <a:gdLst>
                <a:gd name="connsiteX0" fmla="*/ -9 w 107674"/>
                <a:gd name="connsiteY0" fmla="*/ -7 h 89964"/>
                <a:gd name="connsiteX1" fmla="*/ 107665 w 107674"/>
                <a:gd name="connsiteY1" fmla="*/ -7 h 89964"/>
                <a:gd name="connsiteX2" fmla="*/ 107665 w 107674"/>
                <a:gd name="connsiteY2" fmla="*/ 89957 h 89964"/>
                <a:gd name="connsiteX3" fmla="*/ -9 w 107674"/>
                <a:gd name="connsiteY3" fmla="*/ 89957 h 8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74" h="89964">
                  <a:moveTo>
                    <a:pt x="-9" y="-7"/>
                  </a:moveTo>
                  <a:lnTo>
                    <a:pt x="107665" y="-7"/>
                  </a:lnTo>
                  <a:lnTo>
                    <a:pt x="107665" y="89957"/>
                  </a:lnTo>
                  <a:lnTo>
                    <a:pt x="-9" y="89957"/>
                  </a:lnTo>
                  <a:close/>
                </a:path>
              </a:pathLst>
            </a:custGeom>
            <a:solidFill>
              <a:srgbClr val="141414"/>
            </a:solidFill>
            <a:ln w="122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5" name="Полилиния 224">
              <a:extLst>
                <a:ext uri="{FF2B5EF4-FFF2-40B4-BE49-F238E27FC236}">
                  <a16:creationId xmlns:a16="http://schemas.microsoft.com/office/drawing/2014/main" id="{CA13ABFB-445E-7193-FD08-10EC1D89A363}"/>
                </a:ext>
              </a:extLst>
            </p:cNvPr>
            <p:cNvSpPr/>
            <p:nvPr/>
          </p:nvSpPr>
          <p:spPr>
            <a:xfrm>
              <a:off x="18591372" y="10288459"/>
              <a:ext cx="117944" cy="58657"/>
            </a:xfrm>
            <a:custGeom>
              <a:avLst/>
              <a:gdLst>
                <a:gd name="connsiteX0" fmla="*/ 0 w 117944"/>
                <a:gd name="connsiteY0" fmla="*/ 0 h 58657"/>
                <a:gd name="connsiteX1" fmla="*/ 58973 w 117944"/>
                <a:gd name="connsiteY1" fmla="*/ 58657 h 58657"/>
                <a:gd name="connsiteX2" fmla="*/ 117945 w 117944"/>
                <a:gd name="connsiteY2" fmla="*/ 0 h 5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944" h="58657">
                  <a:moveTo>
                    <a:pt x="0" y="0"/>
                  </a:moveTo>
                  <a:lnTo>
                    <a:pt x="58973" y="58657"/>
                  </a:lnTo>
                  <a:lnTo>
                    <a:pt x="117945" y="0"/>
                  </a:lnTo>
                </a:path>
              </a:pathLst>
            </a:custGeom>
            <a:noFill/>
            <a:ln w="12243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6" name="Полилиния 225">
              <a:extLst>
                <a:ext uri="{FF2B5EF4-FFF2-40B4-BE49-F238E27FC236}">
                  <a16:creationId xmlns:a16="http://schemas.microsoft.com/office/drawing/2014/main" id="{321DEFE1-F9E5-AFE1-3E03-D51A555B7313}"/>
                </a:ext>
              </a:extLst>
            </p:cNvPr>
            <p:cNvSpPr/>
            <p:nvPr/>
          </p:nvSpPr>
          <p:spPr>
            <a:xfrm>
              <a:off x="19706829" y="10404130"/>
              <a:ext cx="117939" cy="58658"/>
            </a:xfrm>
            <a:custGeom>
              <a:avLst/>
              <a:gdLst>
                <a:gd name="connsiteX0" fmla="*/ 0 w 117939"/>
                <a:gd name="connsiteY0" fmla="*/ 0 h 58658"/>
                <a:gd name="connsiteX1" fmla="*/ 58971 w 117939"/>
                <a:gd name="connsiteY1" fmla="*/ 58659 h 58658"/>
                <a:gd name="connsiteX2" fmla="*/ 117939 w 117939"/>
                <a:gd name="connsiteY2" fmla="*/ 0 h 58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939" h="58658">
                  <a:moveTo>
                    <a:pt x="0" y="0"/>
                  </a:moveTo>
                  <a:lnTo>
                    <a:pt x="58971" y="58659"/>
                  </a:lnTo>
                  <a:lnTo>
                    <a:pt x="117939" y="0"/>
                  </a:lnTo>
                </a:path>
              </a:pathLst>
            </a:custGeom>
            <a:noFill/>
            <a:ln w="12243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7" name="Полилиния 226">
              <a:extLst>
                <a:ext uri="{FF2B5EF4-FFF2-40B4-BE49-F238E27FC236}">
                  <a16:creationId xmlns:a16="http://schemas.microsoft.com/office/drawing/2014/main" id="{F2ADE045-0252-68B3-DC73-EF38E360A7EC}"/>
                </a:ext>
              </a:extLst>
            </p:cNvPr>
            <p:cNvSpPr/>
            <p:nvPr/>
          </p:nvSpPr>
          <p:spPr>
            <a:xfrm>
              <a:off x="20813713" y="9581591"/>
              <a:ext cx="117955" cy="58658"/>
            </a:xfrm>
            <a:custGeom>
              <a:avLst/>
              <a:gdLst>
                <a:gd name="connsiteX0" fmla="*/ 0 w 117955"/>
                <a:gd name="connsiteY0" fmla="*/ 0 h 58658"/>
                <a:gd name="connsiteX1" fmla="*/ 58978 w 117955"/>
                <a:gd name="connsiteY1" fmla="*/ 58659 h 58658"/>
                <a:gd name="connsiteX2" fmla="*/ 117955 w 117955"/>
                <a:gd name="connsiteY2" fmla="*/ 0 h 58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955" h="58658">
                  <a:moveTo>
                    <a:pt x="0" y="0"/>
                  </a:moveTo>
                  <a:lnTo>
                    <a:pt x="58978" y="58659"/>
                  </a:lnTo>
                  <a:lnTo>
                    <a:pt x="117955" y="0"/>
                  </a:lnTo>
                </a:path>
              </a:pathLst>
            </a:custGeom>
            <a:noFill/>
            <a:ln w="12243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8" name="Полилиния 227">
              <a:extLst>
                <a:ext uri="{FF2B5EF4-FFF2-40B4-BE49-F238E27FC236}">
                  <a16:creationId xmlns:a16="http://schemas.microsoft.com/office/drawing/2014/main" id="{12B806E4-9667-F4DE-242F-D99423D5704E}"/>
                </a:ext>
              </a:extLst>
            </p:cNvPr>
            <p:cNvSpPr/>
            <p:nvPr/>
          </p:nvSpPr>
          <p:spPr>
            <a:xfrm>
              <a:off x="21373663" y="10973568"/>
              <a:ext cx="117942" cy="58663"/>
            </a:xfrm>
            <a:custGeom>
              <a:avLst/>
              <a:gdLst>
                <a:gd name="connsiteX0" fmla="*/ 117943 w 117942"/>
                <a:gd name="connsiteY0" fmla="*/ 58663 h 58663"/>
                <a:gd name="connsiteX1" fmla="*/ 58966 w 117942"/>
                <a:gd name="connsiteY1" fmla="*/ 0 h 58663"/>
                <a:gd name="connsiteX2" fmla="*/ 0 w 117942"/>
                <a:gd name="connsiteY2" fmla="*/ 58663 h 5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942" h="58663">
                  <a:moveTo>
                    <a:pt x="117943" y="58663"/>
                  </a:moveTo>
                  <a:lnTo>
                    <a:pt x="58966" y="0"/>
                  </a:lnTo>
                  <a:lnTo>
                    <a:pt x="0" y="58663"/>
                  </a:lnTo>
                </a:path>
              </a:pathLst>
            </a:custGeom>
            <a:noFill/>
            <a:ln w="12243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9" name="Полилиния 228">
              <a:extLst>
                <a:ext uri="{FF2B5EF4-FFF2-40B4-BE49-F238E27FC236}">
                  <a16:creationId xmlns:a16="http://schemas.microsoft.com/office/drawing/2014/main" id="{5CF9EF5A-9514-7D51-2436-79D9F329F376}"/>
                </a:ext>
              </a:extLst>
            </p:cNvPr>
            <p:cNvSpPr/>
            <p:nvPr/>
          </p:nvSpPr>
          <p:spPr>
            <a:xfrm>
              <a:off x="22484876" y="9774044"/>
              <a:ext cx="117942" cy="58658"/>
            </a:xfrm>
            <a:custGeom>
              <a:avLst/>
              <a:gdLst>
                <a:gd name="connsiteX0" fmla="*/ 117943 w 117942"/>
                <a:gd name="connsiteY0" fmla="*/ 58659 h 58658"/>
                <a:gd name="connsiteX1" fmla="*/ 58978 w 117942"/>
                <a:gd name="connsiteY1" fmla="*/ 0 h 58658"/>
                <a:gd name="connsiteX2" fmla="*/ 0 w 117942"/>
                <a:gd name="connsiteY2" fmla="*/ 58659 h 58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942" h="58658">
                  <a:moveTo>
                    <a:pt x="117943" y="58659"/>
                  </a:moveTo>
                  <a:lnTo>
                    <a:pt x="58978" y="0"/>
                  </a:lnTo>
                  <a:lnTo>
                    <a:pt x="0" y="58659"/>
                  </a:lnTo>
                </a:path>
              </a:pathLst>
            </a:custGeom>
            <a:noFill/>
            <a:ln w="12243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0" name="Полилиния 229">
              <a:extLst>
                <a:ext uri="{FF2B5EF4-FFF2-40B4-BE49-F238E27FC236}">
                  <a16:creationId xmlns:a16="http://schemas.microsoft.com/office/drawing/2014/main" id="{0E2E12C7-60FC-D482-CB58-20103B6B12F0}"/>
                </a:ext>
              </a:extLst>
            </p:cNvPr>
            <p:cNvSpPr/>
            <p:nvPr/>
          </p:nvSpPr>
          <p:spPr>
            <a:xfrm>
              <a:off x="19864912" y="11215121"/>
              <a:ext cx="58965" cy="117314"/>
            </a:xfrm>
            <a:custGeom>
              <a:avLst/>
              <a:gdLst>
                <a:gd name="connsiteX0" fmla="*/ 0 w 58965"/>
                <a:gd name="connsiteY0" fmla="*/ 117315 h 117314"/>
                <a:gd name="connsiteX1" fmla="*/ 58965 w 58965"/>
                <a:gd name="connsiteY1" fmla="*/ 58651 h 117314"/>
                <a:gd name="connsiteX2" fmla="*/ 0 w 58965"/>
                <a:gd name="connsiteY2" fmla="*/ 0 h 11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65" h="117314">
                  <a:moveTo>
                    <a:pt x="0" y="117315"/>
                  </a:moveTo>
                  <a:lnTo>
                    <a:pt x="58965" y="58651"/>
                  </a:lnTo>
                  <a:lnTo>
                    <a:pt x="0" y="0"/>
                  </a:lnTo>
                </a:path>
              </a:pathLst>
            </a:custGeom>
            <a:noFill/>
            <a:ln w="12243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1" name="Полилиния 230">
              <a:extLst>
                <a:ext uri="{FF2B5EF4-FFF2-40B4-BE49-F238E27FC236}">
                  <a16:creationId xmlns:a16="http://schemas.microsoft.com/office/drawing/2014/main" id="{D80F38B9-63E6-6EA0-566B-885B6B9FF575}"/>
                </a:ext>
              </a:extLst>
            </p:cNvPr>
            <p:cNvSpPr/>
            <p:nvPr/>
          </p:nvSpPr>
          <p:spPr>
            <a:xfrm>
              <a:off x="19146958" y="9904216"/>
              <a:ext cx="117945" cy="58658"/>
            </a:xfrm>
            <a:custGeom>
              <a:avLst/>
              <a:gdLst>
                <a:gd name="connsiteX0" fmla="*/ 117945 w 117945"/>
                <a:gd name="connsiteY0" fmla="*/ 58659 h 58658"/>
                <a:gd name="connsiteX1" fmla="*/ 58973 w 117945"/>
                <a:gd name="connsiteY1" fmla="*/ 0 h 58658"/>
                <a:gd name="connsiteX2" fmla="*/ 0 w 117945"/>
                <a:gd name="connsiteY2" fmla="*/ 58659 h 58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945" h="58658">
                  <a:moveTo>
                    <a:pt x="117945" y="58659"/>
                  </a:moveTo>
                  <a:lnTo>
                    <a:pt x="58973" y="0"/>
                  </a:lnTo>
                  <a:lnTo>
                    <a:pt x="0" y="58659"/>
                  </a:lnTo>
                </a:path>
              </a:pathLst>
            </a:custGeom>
            <a:noFill/>
            <a:ln w="12243" cap="flat">
              <a:solidFill>
                <a:srgbClr val="2CB9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2" name="Полилиния 231">
              <a:extLst>
                <a:ext uri="{FF2B5EF4-FFF2-40B4-BE49-F238E27FC236}">
                  <a16:creationId xmlns:a16="http://schemas.microsoft.com/office/drawing/2014/main" id="{43B1FDB3-4D73-234C-AF2B-59B3EE8DDE41}"/>
                </a:ext>
              </a:extLst>
            </p:cNvPr>
            <p:cNvSpPr/>
            <p:nvPr/>
          </p:nvSpPr>
          <p:spPr>
            <a:xfrm>
              <a:off x="20262511" y="9801398"/>
              <a:ext cx="117942" cy="58657"/>
            </a:xfrm>
            <a:custGeom>
              <a:avLst/>
              <a:gdLst>
                <a:gd name="connsiteX0" fmla="*/ 117943 w 117942"/>
                <a:gd name="connsiteY0" fmla="*/ 58657 h 58657"/>
                <a:gd name="connsiteX1" fmla="*/ 58978 w 117942"/>
                <a:gd name="connsiteY1" fmla="*/ 0 h 58657"/>
                <a:gd name="connsiteX2" fmla="*/ 0 w 117942"/>
                <a:gd name="connsiteY2" fmla="*/ 58657 h 5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942" h="58657">
                  <a:moveTo>
                    <a:pt x="117943" y="58657"/>
                  </a:moveTo>
                  <a:lnTo>
                    <a:pt x="58978" y="0"/>
                  </a:lnTo>
                  <a:lnTo>
                    <a:pt x="0" y="58657"/>
                  </a:lnTo>
                </a:path>
              </a:pathLst>
            </a:custGeom>
            <a:noFill/>
            <a:ln w="12243" cap="flat">
              <a:solidFill>
                <a:srgbClr val="2CB9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3" name="Полилиния 232">
              <a:extLst>
                <a:ext uri="{FF2B5EF4-FFF2-40B4-BE49-F238E27FC236}">
                  <a16:creationId xmlns:a16="http://schemas.microsoft.com/office/drawing/2014/main" id="{3E2A7E09-9C80-887F-3AE9-653098800B51}"/>
                </a:ext>
              </a:extLst>
            </p:cNvPr>
            <p:cNvSpPr/>
            <p:nvPr/>
          </p:nvSpPr>
          <p:spPr>
            <a:xfrm>
              <a:off x="21929263" y="10609765"/>
              <a:ext cx="117954" cy="58663"/>
            </a:xfrm>
            <a:custGeom>
              <a:avLst/>
              <a:gdLst>
                <a:gd name="connsiteX0" fmla="*/ 0 w 117954"/>
                <a:gd name="connsiteY0" fmla="*/ 0 h 58663"/>
                <a:gd name="connsiteX1" fmla="*/ 58977 w 117954"/>
                <a:gd name="connsiteY1" fmla="*/ 58663 h 58663"/>
                <a:gd name="connsiteX2" fmla="*/ 117955 w 117954"/>
                <a:gd name="connsiteY2" fmla="*/ 0 h 5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954" h="58663">
                  <a:moveTo>
                    <a:pt x="0" y="0"/>
                  </a:moveTo>
                  <a:lnTo>
                    <a:pt x="58977" y="58663"/>
                  </a:lnTo>
                  <a:lnTo>
                    <a:pt x="117955" y="0"/>
                  </a:lnTo>
                </a:path>
              </a:pathLst>
            </a:custGeom>
            <a:noFill/>
            <a:ln w="12243" cap="flat">
              <a:solidFill>
                <a:srgbClr val="2CB9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4" name="Полилиния 233">
              <a:extLst>
                <a:ext uri="{FF2B5EF4-FFF2-40B4-BE49-F238E27FC236}">
                  <a16:creationId xmlns:a16="http://schemas.microsoft.com/office/drawing/2014/main" id="{1FA7216D-DF43-6DE4-941B-BE210BE8B90C}"/>
                </a:ext>
              </a:extLst>
            </p:cNvPr>
            <p:cNvSpPr/>
            <p:nvPr/>
          </p:nvSpPr>
          <p:spPr>
            <a:xfrm>
              <a:off x="19146958" y="10928105"/>
              <a:ext cx="117945" cy="58651"/>
            </a:xfrm>
            <a:custGeom>
              <a:avLst/>
              <a:gdLst>
                <a:gd name="connsiteX0" fmla="*/ 117945 w 117945"/>
                <a:gd name="connsiteY0" fmla="*/ 58651 h 58651"/>
                <a:gd name="connsiteX1" fmla="*/ 58973 w 117945"/>
                <a:gd name="connsiteY1" fmla="*/ 0 h 58651"/>
                <a:gd name="connsiteX2" fmla="*/ 0 w 117945"/>
                <a:gd name="connsiteY2" fmla="*/ 58651 h 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945" h="58651">
                  <a:moveTo>
                    <a:pt x="117945" y="58651"/>
                  </a:moveTo>
                  <a:lnTo>
                    <a:pt x="58973" y="0"/>
                  </a:lnTo>
                  <a:lnTo>
                    <a:pt x="0" y="58651"/>
                  </a:lnTo>
                </a:path>
              </a:pathLst>
            </a:custGeom>
            <a:noFill/>
            <a:ln w="12243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5" name="Полилиния 234">
              <a:extLst>
                <a:ext uri="{FF2B5EF4-FFF2-40B4-BE49-F238E27FC236}">
                  <a16:creationId xmlns:a16="http://schemas.microsoft.com/office/drawing/2014/main" id="{2B567E2A-59BF-E182-2E2A-75819DEC6BD9}"/>
                </a:ext>
              </a:extLst>
            </p:cNvPr>
            <p:cNvSpPr/>
            <p:nvPr/>
          </p:nvSpPr>
          <p:spPr>
            <a:xfrm>
              <a:off x="21989552" y="9642890"/>
              <a:ext cx="12253" cy="1023880"/>
            </a:xfrm>
            <a:custGeom>
              <a:avLst/>
              <a:gdLst>
                <a:gd name="connsiteX0" fmla="*/ 0 w 12253"/>
                <a:gd name="connsiteY0" fmla="*/ 0 h 1023880"/>
                <a:gd name="connsiteX1" fmla="*/ 0 w 12253"/>
                <a:gd name="connsiteY1" fmla="*/ 1023881 h 1023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53" h="1023880">
                  <a:moveTo>
                    <a:pt x="0" y="0"/>
                  </a:moveTo>
                  <a:lnTo>
                    <a:pt x="0" y="1023881"/>
                  </a:lnTo>
                </a:path>
              </a:pathLst>
            </a:custGeom>
            <a:noFill/>
            <a:ln w="12243" cap="flat">
              <a:solidFill>
                <a:srgbClr val="2CB9FF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36" name="Группа 235">
            <a:extLst>
              <a:ext uri="{FF2B5EF4-FFF2-40B4-BE49-F238E27FC236}">
                <a16:creationId xmlns:a16="http://schemas.microsoft.com/office/drawing/2014/main" id="{7D92BA04-4117-D26B-277C-E37E8A2624F7}"/>
              </a:ext>
            </a:extLst>
          </p:cNvPr>
          <p:cNvGrpSpPr/>
          <p:nvPr userDrawn="1"/>
        </p:nvGrpSpPr>
        <p:grpSpPr>
          <a:xfrm>
            <a:off x="7189692" y="5228277"/>
            <a:ext cx="4242323" cy="1253462"/>
            <a:chOff x="7189692" y="5228277"/>
            <a:chExt cx="4242323" cy="1253462"/>
          </a:xfrm>
        </p:grpSpPr>
        <p:sp>
          <p:nvSpPr>
            <p:cNvPr id="237" name="Полилиния 236">
              <a:extLst>
                <a:ext uri="{FF2B5EF4-FFF2-40B4-BE49-F238E27FC236}">
                  <a16:creationId xmlns:a16="http://schemas.microsoft.com/office/drawing/2014/main" id="{1F586789-599B-4359-F974-F984837CBDDB}"/>
                </a:ext>
              </a:extLst>
            </p:cNvPr>
            <p:cNvSpPr/>
            <p:nvPr/>
          </p:nvSpPr>
          <p:spPr>
            <a:xfrm>
              <a:off x="8129682" y="5280946"/>
              <a:ext cx="2362366" cy="1144165"/>
            </a:xfrm>
            <a:custGeom>
              <a:avLst/>
              <a:gdLst>
                <a:gd name="connsiteX0" fmla="*/ 2362366 w 2362366"/>
                <a:gd name="connsiteY0" fmla="*/ 1144166 h 1144165"/>
                <a:gd name="connsiteX1" fmla="*/ 1181178 w 2362366"/>
                <a:gd name="connsiteY1" fmla="*/ 0 h 1144165"/>
                <a:gd name="connsiteX2" fmla="*/ 0 w 2362366"/>
                <a:gd name="connsiteY2" fmla="*/ 1144166 h 114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2366" h="1144165">
                  <a:moveTo>
                    <a:pt x="2362366" y="1144166"/>
                  </a:moveTo>
                  <a:cubicBezTo>
                    <a:pt x="2362366" y="512260"/>
                    <a:pt x="1833528" y="0"/>
                    <a:pt x="1181178" y="0"/>
                  </a:cubicBezTo>
                  <a:cubicBezTo>
                    <a:pt x="528839" y="0"/>
                    <a:pt x="0" y="512260"/>
                    <a:pt x="0" y="1144166"/>
                  </a:cubicBezTo>
                </a:path>
              </a:pathLst>
            </a:custGeom>
            <a:noFill/>
            <a:ln w="115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8" name="Полилиния 237">
              <a:extLst>
                <a:ext uri="{FF2B5EF4-FFF2-40B4-BE49-F238E27FC236}">
                  <a16:creationId xmlns:a16="http://schemas.microsoft.com/office/drawing/2014/main" id="{E41896C1-0F2C-9C56-DBF1-965827E5BCA7}"/>
                </a:ext>
              </a:extLst>
            </p:cNvPr>
            <p:cNvSpPr/>
            <p:nvPr/>
          </p:nvSpPr>
          <p:spPr>
            <a:xfrm>
              <a:off x="7242766" y="5987183"/>
              <a:ext cx="886882" cy="439908"/>
            </a:xfrm>
            <a:custGeom>
              <a:avLst/>
              <a:gdLst>
                <a:gd name="connsiteX0" fmla="*/ 886882 w 886882"/>
                <a:gd name="connsiteY0" fmla="*/ 439909 h 439908"/>
                <a:gd name="connsiteX1" fmla="*/ 443441 w 886882"/>
                <a:gd name="connsiteY1" fmla="*/ 0 h 439908"/>
                <a:gd name="connsiteX2" fmla="*/ 0 w 886882"/>
                <a:gd name="connsiteY2" fmla="*/ 439909 h 439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882" h="439908">
                  <a:moveTo>
                    <a:pt x="886882" y="439909"/>
                  </a:moveTo>
                  <a:cubicBezTo>
                    <a:pt x="886882" y="196956"/>
                    <a:pt x="688347" y="0"/>
                    <a:pt x="443441" y="0"/>
                  </a:cubicBezTo>
                  <a:cubicBezTo>
                    <a:pt x="198535" y="0"/>
                    <a:pt x="0" y="196956"/>
                    <a:pt x="0" y="439909"/>
                  </a:cubicBezTo>
                </a:path>
              </a:pathLst>
            </a:custGeom>
            <a:noFill/>
            <a:ln w="115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9" name="Полилиния 238">
              <a:extLst>
                <a:ext uri="{FF2B5EF4-FFF2-40B4-BE49-F238E27FC236}">
                  <a16:creationId xmlns:a16="http://schemas.microsoft.com/office/drawing/2014/main" id="{57A853F5-D93C-6808-9C71-EBB62504DF7C}"/>
                </a:ext>
              </a:extLst>
            </p:cNvPr>
            <p:cNvSpPr/>
            <p:nvPr/>
          </p:nvSpPr>
          <p:spPr>
            <a:xfrm>
              <a:off x="7688230" y="5628160"/>
              <a:ext cx="1606729" cy="796974"/>
            </a:xfrm>
            <a:custGeom>
              <a:avLst/>
              <a:gdLst>
                <a:gd name="connsiteX0" fmla="*/ 1606729 w 1606729"/>
                <a:gd name="connsiteY0" fmla="*/ 796974 h 796974"/>
                <a:gd name="connsiteX1" fmla="*/ 803358 w 1606729"/>
                <a:gd name="connsiteY1" fmla="*/ 0 h 796974"/>
                <a:gd name="connsiteX2" fmla="*/ 0 w 1606729"/>
                <a:gd name="connsiteY2" fmla="*/ 796974 h 79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6729" h="796974">
                  <a:moveTo>
                    <a:pt x="1606729" y="796974"/>
                  </a:moveTo>
                  <a:cubicBezTo>
                    <a:pt x="1606729" y="356816"/>
                    <a:pt x="1247051" y="0"/>
                    <a:pt x="803358" y="0"/>
                  </a:cubicBezTo>
                  <a:cubicBezTo>
                    <a:pt x="359678" y="0"/>
                    <a:pt x="0" y="356816"/>
                    <a:pt x="0" y="796974"/>
                  </a:cubicBezTo>
                </a:path>
              </a:pathLst>
            </a:custGeom>
            <a:noFill/>
            <a:ln w="115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0" name="Полилиния 239">
              <a:extLst>
                <a:ext uri="{FF2B5EF4-FFF2-40B4-BE49-F238E27FC236}">
                  <a16:creationId xmlns:a16="http://schemas.microsoft.com/office/drawing/2014/main" id="{D1771769-6F84-44DC-9CBF-25452757AF4B}"/>
                </a:ext>
              </a:extLst>
            </p:cNvPr>
            <p:cNvSpPr/>
            <p:nvPr/>
          </p:nvSpPr>
          <p:spPr>
            <a:xfrm>
              <a:off x="9310837" y="5632088"/>
              <a:ext cx="1606730" cy="796972"/>
            </a:xfrm>
            <a:custGeom>
              <a:avLst/>
              <a:gdLst>
                <a:gd name="connsiteX0" fmla="*/ 1606731 w 1606730"/>
                <a:gd name="connsiteY0" fmla="*/ 796973 h 796972"/>
                <a:gd name="connsiteX1" fmla="*/ 803371 w 1606730"/>
                <a:gd name="connsiteY1" fmla="*/ 0 h 796972"/>
                <a:gd name="connsiteX2" fmla="*/ 0 w 1606730"/>
                <a:gd name="connsiteY2" fmla="*/ 796973 h 79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6730" h="796972">
                  <a:moveTo>
                    <a:pt x="1606731" y="796973"/>
                  </a:moveTo>
                  <a:cubicBezTo>
                    <a:pt x="1606731" y="356816"/>
                    <a:pt x="1247052" y="0"/>
                    <a:pt x="803371" y="0"/>
                  </a:cubicBezTo>
                  <a:cubicBezTo>
                    <a:pt x="359678" y="0"/>
                    <a:pt x="0" y="356816"/>
                    <a:pt x="0" y="796973"/>
                  </a:cubicBezTo>
                </a:path>
              </a:pathLst>
            </a:custGeom>
            <a:noFill/>
            <a:ln w="115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1" name="Полилиния 240">
              <a:extLst>
                <a:ext uri="{FF2B5EF4-FFF2-40B4-BE49-F238E27FC236}">
                  <a16:creationId xmlns:a16="http://schemas.microsoft.com/office/drawing/2014/main" id="{BE75F3DA-B702-8D31-9AD3-E6EC425828CF}"/>
                </a:ext>
              </a:extLst>
            </p:cNvPr>
            <p:cNvSpPr/>
            <p:nvPr/>
          </p:nvSpPr>
          <p:spPr>
            <a:xfrm>
              <a:off x="10492014" y="5987183"/>
              <a:ext cx="886889" cy="439908"/>
            </a:xfrm>
            <a:custGeom>
              <a:avLst/>
              <a:gdLst>
                <a:gd name="connsiteX0" fmla="*/ 886889 w 886889"/>
                <a:gd name="connsiteY0" fmla="*/ 439909 h 439908"/>
                <a:gd name="connsiteX1" fmla="*/ 443450 w 886889"/>
                <a:gd name="connsiteY1" fmla="*/ 0 h 439908"/>
                <a:gd name="connsiteX2" fmla="*/ 0 w 886889"/>
                <a:gd name="connsiteY2" fmla="*/ 439909 h 439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889" h="439908">
                  <a:moveTo>
                    <a:pt x="886889" y="439909"/>
                  </a:moveTo>
                  <a:cubicBezTo>
                    <a:pt x="886889" y="196956"/>
                    <a:pt x="688352" y="0"/>
                    <a:pt x="443450" y="0"/>
                  </a:cubicBezTo>
                  <a:cubicBezTo>
                    <a:pt x="198538" y="0"/>
                    <a:pt x="0" y="196956"/>
                    <a:pt x="0" y="439909"/>
                  </a:cubicBezTo>
                </a:path>
              </a:pathLst>
            </a:custGeom>
            <a:noFill/>
            <a:ln w="115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2" name="Полилиния 241">
              <a:extLst>
                <a:ext uri="{FF2B5EF4-FFF2-40B4-BE49-F238E27FC236}">
                  <a16:creationId xmlns:a16="http://schemas.microsoft.com/office/drawing/2014/main" id="{36366AC9-66A4-5BBA-861D-B24D9679F1C4}"/>
                </a:ext>
              </a:extLst>
            </p:cNvPr>
            <p:cNvSpPr/>
            <p:nvPr/>
          </p:nvSpPr>
          <p:spPr>
            <a:xfrm>
              <a:off x="7242766" y="6425123"/>
              <a:ext cx="4136125" cy="11447"/>
            </a:xfrm>
            <a:custGeom>
              <a:avLst/>
              <a:gdLst>
                <a:gd name="connsiteX0" fmla="*/ 0 w 4136125"/>
                <a:gd name="connsiteY0" fmla="*/ 0 h 11447"/>
                <a:gd name="connsiteX1" fmla="*/ 4136125 w 4136125"/>
                <a:gd name="connsiteY1" fmla="*/ 0 h 1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6125" h="11447">
                  <a:moveTo>
                    <a:pt x="0" y="0"/>
                  </a:moveTo>
                  <a:lnTo>
                    <a:pt x="4136125" y="0"/>
                  </a:lnTo>
                </a:path>
              </a:pathLst>
            </a:custGeom>
            <a:noFill/>
            <a:ln w="11528" cap="flat">
              <a:solidFill>
                <a:schemeClr val="accent1"/>
              </a:solidFill>
              <a:custDash>
                <a:ds d="213000" sp="213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3" name="Полилиния 242">
              <a:extLst>
                <a:ext uri="{FF2B5EF4-FFF2-40B4-BE49-F238E27FC236}">
                  <a16:creationId xmlns:a16="http://schemas.microsoft.com/office/drawing/2014/main" id="{98006586-2FB4-45FC-F675-F34CC3F0CF29}"/>
                </a:ext>
              </a:extLst>
            </p:cNvPr>
            <p:cNvSpPr/>
            <p:nvPr/>
          </p:nvSpPr>
          <p:spPr>
            <a:xfrm>
              <a:off x="9310837" y="5280946"/>
              <a:ext cx="11538" cy="1148114"/>
            </a:xfrm>
            <a:custGeom>
              <a:avLst/>
              <a:gdLst>
                <a:gd name="connsiteX0" fmla="*/ 0 w 11538"/>
                <a:gd name="connsiteY0" fmla="*/ 0 h 1148114"/>
                <a:gd name="connsiteX1" fmla="*/ 0 w 11538"/>
                <a:gd name="connsiteY1" fmla="*/ 1148115 h 114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38" h="1148114">
                  <a:moveTo>
                    <a:pt x="0" y="0"/>
                  </a:moveTo>
                  <a:lnTo>
                    <a:pt x="0" y="1148115"/>
                  </a:lnTo>
                </a:path>
              </a:pathLst>
            </a:custGeom>
            <a:noFill/>
            <a:ln w="11528" cap="flat">
              <a:solidFill>
                <a:schemeClr val="accent1"/>
              </a:solidFill>
              <a:custDash>
                <a:ds d="213000" sp="213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4" name="Полилиния 243">
              <a:extLst>
                <a:ext uri="{FF2B5EF4-FFF2-40B4-BE49-F238E27FC236}">
                  <a16:creationId xmlns:a16="http://schemas.microsoft.com/office/drawing/2014/main" id="{9E1AA620-387B-7BA8-2452-1E5FAB031437}"/>
                </a:ext>
              </a:extLst>
            </p:cNvPr>
            <p:cNvSpPr/>
            <p:nvPr/>
          </p:nvSpPr>
          <p:spPr>
            <a:xfrm>
              <a:off x="8076585" y="6376381"/>
              <a:ext cx="106200" cy="105358"/>
            </a:xfrm>
            <a:custGeom>
              <a:avLst/>
              <a:gdLst>
                <a:gd name="connsiteX0" fmla="*/ 53101 w 106200"/>
                <a:gd name="connsiteY0" fmla="*/ 105359 h 105358"/>
                <a:gd name="connsiteX1" fmla="*/ 106200 w 106200"/>
                <a:gd name="connsiteY1" fmla="*/ 52679 h 105358"/>
                <a:gd name="connsiteX2" fmla="*/ 53101 w 106200"/>
                <a:gd name="connsiteY2" fmla="*/ 0 h 105358"/>
                <a:gd name="connsiteX3" fmla="*/ 0 w 106200"/>
                <a:gd name="connsiteY3" fmla="*/ 52679 h 105358"/>
                <a:gd name="connsiteX4" fmla="*/ 53101 w 106200"/>
                <a:gd name="connsiteY4" fmla="*/ 105359 h 10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0" h="105358">
                  <a:moveTo>
                    <a:pt x="53101" y="105359"/>
                  </a:moveTo>
                  <a:cubicBezTo>
                    <a:pt x="82427" y="105359"/>
                    <a:pt x="106200" y="81778"/>
                    <a:pt x="106200" y="52679"/>
                  </a:cubicBezTo>
                  <a:cubicBezTo>
                    <a:pt x="106200" y="23581"/>
                    <a:pt x="82427" y="0"/>
                    <a:pt x="53101" y="0"/>
                  </a:cubicBezTo>
                  <a:cubicBezTo>
                    <a:pt x="23774" y="0"/>
                    <a:pt x="0" y="23581"/>
                    <a:pt x="0" y="52679"/>
                  </a:cubicBezTo>
                  <a:cubicBezTo>
                    <a:pt x="0" y="81778"/>
                    <a:pt x="23774" y="105359"/>
                    <a:pt x="53101" y="105359"/>
                  </a:cubicBezTo>
                  <a:close/>
                </a:path>
              </a:pathLst>
            </a:custGeom>
            <a:solidFill>
              <a:schemeClr val="accent1"/>
            </a:solidFill>
            <a:ln w="3458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5" name="Полилиния 244">
              <a:extLst>
                <a:ext uri="{FF2B5EF4-FFF2-40B4-BE49-F238E27FC236}">
                  <a16:creationId xmlns:a16="http://schemas.microsoft.com/office/drawing/2014/main" id="{F27A923A-BEBB-D398-5AE0-F93D5B4D7E32}"/>
                </a:ext>
              </a:extLst>
            </p:cNvPr>
            <p:cNvSpPr/>
            <p:nvPr/>
          </p:nvSpPr>
          <p:spPr>
            <a:xfrm>
              <a:off x="9257746" y="6376381"/>
              <a:ext cx="106192" cy="105358"/>
            </a:xfrm>
            <a:custGeom>
              <a:avLst/>
              <a:gdLst>
                <a:gd name="connsiteX0" fmla="*/ 53090 w 106192"/>
                <a:gd name="connsiteY0" fmla="*/ 105359 h 105358"/>
                <a:gd name="connsiteX1" fmla="*/ 106192 w 106192"/>
                <a:gd name="connsiteY1" fmla="*/ 52679 h 105358"/>
                <a:gd name="connsiteX2" fmla="*/ 53090 w 106192"/>
                <a:gd name="connsiteY2" fmla="*/ 0 h 105358"/>
                <a:gd name="connsiteX3" fmla="*/ 0 w 106192"/>
                <a:gd name="connsiteY3" fmla="*/ 52679 h 105358"/>
                <a:gd name="connsiteX4" fmla="*/ 53090 w 106192"/>
                <a:gd name="connsiteY4" fmla="*/ 105359 h 10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92" h="105358">
                  <a:moveTo>
                    <a:pt x="53090" y="105359"/>
                  </a:moveTo>
                  <a:cubicBezTo>
                    <a:pt x="82422" y="105359"/>
                    <a:pt x="106192" y="81778"/>
                    <a:pt x="106192" y="52679"/>
                  </a:cubicBezTo>
                  <a:cubicBezTo>
                    <a:pt x="106192" y="23581"/>
                    <a:pt x="82422" y="0"/>
                    <a:pt x="53090" y="0"/>
                  </a:cubicBezTo>
                  <a:cubicBezTo>
                    <a:pt x="23770" y="0"/>
                    <a:pt x="0" y="23581"/>
                    <a:pt x="0" y="52679"/>
                  </a:cubicBezTo>
                  <a:cubicBezTo>
                    <a:pt x="0" y="81778"/>
                    <a:pt x="23770" y="105359"/>
                    <a:pt x="53090" y="105359"/>
                  </a:cubicBezTo>
                  <a:close/>
                </a:path>
              </a:pathLst>
            </a:custGeom>
            <a:solidFill>
              <a:schemeClr val="accent1"/>
            </a:solidFill>
            <a:ln w="3458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6" name="Полилиния 245">
              <a:extLst>
                <a:ext uri="{FF2B5EF4-FFF2-40B4-BE49-F238E27FC236}">
                  <a16:creationId xmlns:a16="http://schemas.microsoft.com/office/drawing/2014/main" id="{41840954-4E95-1889-CB91-D26FB839662C}"/>
                </a:ext>
              </a:extLst>
            </p:cNvPr>
            <p:cNvSpPr/>
            <p:nvPr/>
          </p:nvSpPr>
          <p:spPr>
            <a:xfrm>
              <a:off x="9257746" y="5228277"/>
              <a:ext cx="106192" cy="105358"/>
            </a:xfrm>
            <a:custGeom>
              <a:avLst/>
              <a:gdLst>
                <a:gd name="connsiteX0" fmla="*/ 53090 w 106192"/>
                <a:gd name="connsiteY0" fmla="*/ 105359 h 105358"/>
                <a:gd name="connsiteX1" fmla="*/ 106192 w 106192"/>
                <a:gd name="connsiteY1" fmla="*/ 52679 h 105358"/>
                <a:gd name="connsiteX2" fmla="*/ 53090 w 106192"/>
                <a:gd name="connsiteY2" fmla="*/ 0 h 105358"/>
                <a:gd name="connsiteX3" fmla="*/ 0 w 106192"/>
                <a:gd name="connsiteY3" fmla="*/ 52679 h 105358"/>
                <a:gd name="connsiteX4" fmla="*/ 53090 w 106192"/>
                <a:gd name="connsiteY4" fmla="*/ 105359 h 10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92" h="105358">
                  <a:moveTo>
                    <a:pt x="53090" y="105359"/>
                  </a:moveTo>
                  <a:cubicBezTo>
                    <a:pt x="82422" y="105359"/>
                    <a:pt x="106192" y="81772"/>
                    <a:pt x="106192" y="52679"/>
                  </a:cubicBezTo>
                  <a:cubicBezTo>
                    <a:pt x="106192" y="23586"/>
                    <a:pt x="82422" y="0"/>
                    <a:pt x="53090" y="0"/>
                  </a:cubicBezTo>
                  <a:cubicBezTo>
                    <a:pt x="23770" y="0"/>
                    <a:pt x="0" y="23586"/>
                    <a:pt x="0" y="52679"/>
                  </a:cubicBezTo>
                  <a:cubicBezTo>
                    <a:pt x="0" y="81772"/>
                    <a:pt x="23770" y="105359"/>
                    <a:pt x="53090" y="105359"/>
                  </a:cubicBezTo>
                  <a:close/>
                </a:path>
              </a:pathLst>
            </a:custGeom>
            <a:solidFill>
              <a:schemeClr val="accent1"/>
            </a:solidFill>
            <a:ln w="3458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7" name="Полилиния 246">
              <a:extLst>
                <a:ext uri="{FF2B5EF4-FFF2-40B4-BE49-F238E27FC236}">
                  <a16:creationId xmlns:a16="http://schemas.microsoft.com/office/drawing/2014/main" id="{A28A4455-CA38-5104-0E43-D8A212E9B735}"/>
                </a:ext>
              </a:extLst>
            </p:cNvPr>
            <p:cNvSpPr/>
            <p:nvPr/>
          </p:nvSpPr>
          <p:spPr>
            <a:xfrm>
              <a:off x="10438946" y="6376381"/>
              <a:ext cx="106192" cy="105358"/>
            </a:xfrm>
            <a:custGeom>
              <a:avLst/>
              <a:gdLst>
                <a:gd name="connsiteX0" fmla="*/ 53102 w 106192"/>
                <a:gd name="connsiteY0" fmla="*/ 105359 h 105358"/>
                <a:gd name="connsiteX1" fmla="*/ 106192 w 106192"/>
                <a:gd name="connsiteY1" fmla="*/ 52679 h 105358"/>
                <a:gd name="connsiteX2" fmla="*/ 53102 w 106192"/>
                <a:gd name="connsiteY2" fmla="*/ 0 h 105358"/>
                <a:gd name="connsiteX3" fmla="*/ 0 w 106192"/>
                <a:gd name="connsiteY3" fmla="*/ 52679 h 105358"/>
                <a:gd name="connsiteX4" fmla="*/ 53102 w 106192"/>
                <a:gd name="connsiteY4" fmla="*/ 105359 h 10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92" h="105358">
                  <a:moveTo>
                    <a:pt x="53102" y="105359"/>
                  </a:moveTo>
                  <a:cubicBezTo>
                    <a:pt x="82422" y="105359"/>
                    <a:pt x="106192" y="81778"/>
                    <a:pt x="106192" y="52679"/>
                  </a:cubicBezTo>
                  <a:cubicBezTo>
                    <a:pt x="106192" y="23581"/>
                    <a:pt x="82422" y="0"/>
                    <a:pt x="53102" y="0"/>
                  </a:cubicBezTo>
                  <a:cubicBezTo>
                    <a:pt x="23770" y="0"/>
                    <a:pt x="0" y="23581"/>
                    <a:pt x="0" y="52679"/>
                  </a:cubicBezTo>
                  <a:cubicBezTo>
                    <a:pt x="0" y="81778"/>
                    <a:pt x="23770" y="105359"/>
                    <a:pt x="53102" y="105359"/>
                  </a:cubicBezTo>
                  <a:close/>
                </a:path>
              </a:pathLst>
            </a:custGeom>
            <a:solidFill>
              <a:schemeClr val="accent1"/>
            </a:solidFill>
            <a:ln w="3458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8" name="Полилиния 247">
              <a:extLst>
                <a:ext uri="{FF2B5EF4-FFF2-40B4-BE49-F238E27FC236}">
                  <a16:creationId xmlns:a16="http://schemas.microsoft.com/office/drawing/2014/main" id="{8B568F68-0F74-F579-438D-025775695C1A}"/>
                </a:ext>
              </a:extLst>
            </p:cNvPr>
            <p:cNvSpPr/>
            <p:nvPr/>
          </p:nvSpPr>
          <p:spPr>
            <a:xfrm>
              <a:off x="10864488" y="6376381"/>
              <a:ext cx="106192" cy="105358"/>
            </a:xfrm>
            <a:custGeom>
              <a:avLst/>
              <a:gdLst>
                <a:gd name="connsiteX0" fmla="*/ 53102 w 106192"/>
                <a:gd name="connsiteY0" fmla="*/ 105359 h 105358"/>
                <a:gd name="connsiteX1" fmla="*/ 106192 w 106192"/>
                <a:gd name="connsiteY1" fmla="*/ 52679 h 105358"/>
                <a:gd name="connsiteX2" fmla="*/ 53102 w 106192"/>
                <a:gd name="connsiteY2" fmla="*/ 0 h 105358"/>
                <a:gd name="connsiteX3" fmla="*/ 0 w 106192"/>
                <a:gd name="connsiteY3" fmla="*/ 52679 h 105358"/>
                <a:gd name="connsiteX4" fmla="*/ 53102 w 106192"/>
                <a:gd name="connsiteY4" fmla="*/ 105359 h 10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92" h="105358">
                  <a:moveTo>
                    <a:pt x="53102" y="105359"/>
                  </a:moveTo>
                  <a:cubicBezTo>
                    <a:pt x="82422" y="105359"/>
                    <a:pt x="106192" y="81778"/>
                    <a:pt x="106192" y="52679"/>
                  </a:cubicBezTo>
                  <a:cubicBezTo>
                    <a:pt x="106192" y="23581"/>
                    <a:pt x="82422" y="0"/>
                    <a:pt x="53102" y="0"/>
                  </a:cubicBezTo>
                  <a:cubicBezTo>
                    <a:pt x="23770" y="0"/>
                    <a:pt x="0" y="23581"/>
                    <a:pt x="0" y="52679"/>
                  </a:cubicBezTo>
                  <a:cubicBezTo>
                    <a:pt x="0" y="81778"/>
                    <a:pt x="23770" y="105359"/>
                    <a:pt x="53102" y="105359"/>
                  </a:cubicBezTo>
                  <a:close/>
                </a:path>
              </a:pathLst>
            </a:custGeom>
            <a:solidFill>
              <a:schemeClr val="accent1"/>
            </a:solidFill>
            <a:ln w="3458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9" name="Полилиния 248">
              <a:extLst>
                <a:ext uri="{FF2B5EF4-FFF2-40B4-BE49-F238E27FC236}">
                  <a16:creationId xmlns:a16="http://schemas.microsoft.com/office/drawing/2014/main" id="{7B5F7A41-1AB7-8A24-C4D7-A64A6D301635}"/>
                </a:ext>
              </a:extLst>
            </p:cNvPr>
            <p:cNvSpPr/>
            <p:nvPr/>
          </p:nvSpPr>
          <p:spPr>
            <a:xfrm>
              <a:off x="11325812" y="6376381"/>
              <a:ext cx="106203" cy="105358"/>
            </a:xfrm>
            <a:custGeom>
              <a:avLst/>
              <a:gdLst>
                <a:gd name="connsiteX0" fmla="*/ 53102 w 106203"/>
                <a:gd name="connsiteY0" fmla="*/ 105359 h 105358"/>
                <a:gd name="connsiteX1" fmla="*/ 106204 w 106203"/>
                <a:gd name="connsiteY1" fmla="*/ 52679 h 105358"/>
                <a:gd name="connsiteX2" fmla="*/ 53102 w 106203"/>
                <a:gd name="connsiteY2" fmla="*/ 0 h 105358"/>
                <a:gd name="connsiteX3" fmla="*/ 0 w 106203"/>
                <a:gd name="connsiteY3" fmla="*/ 52679 h 105358"/>
                <a:gd name="connsiteX4" fmla="*/ 53102 w 106203"/>
                <a:gd name="connsiteY4" fmla="*/ 105359 h 10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3" h="105358">
                  <a:moveTo>
                    <a:pt x="53102" y="105359"/>
                  </a:moveTo>
                  <a:cubicBezTo>
                    <a:pt x="82434" y="105359"/>
                    <a:pt x="106204" y="81778"/>
                    <a:pt x="106204" y="52679"/>
                  </a:cubicBezTo>
                  <a:cubicBezTo>
                    <a:pt x="106204" y="23581"/>
                    <a:pt x="82434" y="0"/>
                    <a:pt x="53102" y="0"/>
                  </a:cubicBezTo>
                  <a:cubicBezTo>
                    <a:pt x="23770" y="0"/>
                    <a:pt x="0" y="23581"/>
                    <a:pt x="0" y="52679"/>
                  </a:cubicBezTo>
                  <a:cubicBezTo>
                    <a:pt x="0" y="81778"/>
                    <a:pt x="23770" y="105359"/>
                    <a:pt x="53102" y="105359"/>
                  </a:cubicBezTo>
                  <a:close/>
                </a:path>
              </a:pathLst>
            </a:custGeom>
            <a:solidFill>
              <a:schemeClr val="accent1"/>
            </a:solidFill>
            <a:ln w="3458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0" name="Полилиния 249">
              <a:extLst>
                <a:ext uri="{FF2B5EF4-FFF2-40B4-BE49-F238E27FC236}">
                  <a16:creationId xmlns:a16="http://schemas.microsoft.com/office/drawing/2014/main" id="{301C9DCA-A413-1D1E-02E7-B608E840DA1B}"/>
                </a:ext>
              </a:extLst>
            </p:cNvPr>
            <p:cNvSpPr/>
            <p:nvPr/>
          </p:nvSpPr>
          <p:spPr>
            <a:xfrm>
              <a:off x="7635088" y="6376381"/>
              <a:ext cx="106200" cy="105358"/>
            </a:xfrm>
            <a:custGeom>
              <a:avLst/>
              <a:gdLst>
                <a:gd name="connsiteX0" fmla="*/ 53100 w 106200"/>
                <a:gd name="connsiteY0" fmla="*/ 105359 h 105358"/>
                <a:gd name="connsiteX1" fmla="*/ 106200 w 106200"/>
                <a:gd name="connsiteY1" fmla="*/ 52679 h 105358"/>
                <a:gd name="connsiteX2" fmla="*/ 53100 w 106200"/>
                <a:gd name="connsiteY2" fmla="*/ 0 h 105358"/>
                <a:gd name="connsiteX3" fmla="*/ 0 w 106200"/>
                <a:gd name="connsiteY3" fmla="*/ 52679 h 105358"/>
                <a:gd name="connsiteX4" fmla="*/ 53100 w 106200"/>
                <a:gd name="connsiteY4" fmla="*/ 105359 h 10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0" h="105358">
                  <a:moveTo>
                    <a:pt x="53100" y="105359"/>
                  </a:moveTo>
                  <a:cubicBezTo>
                    <a:pt x="82427" y="105359"/>
                    <a:pt x="106200" y="81778"/>
                    <a:pt x="106200" y="52679"/>
                  </a:cubicBezTo>
                  <a:cubicBezTo>
                    <a:pt x="106200" y="23581"/>
                    <a:pt x="82427" y="0"/>
                    <a:pt x="53100" y="0"/>
                  </a:cubicBezTo>
                  <a:cubicBezTo>
                    <a:pt x="23772" y="0"/>
                    <a:pt x="0" y="23581"/>
                    <a:pt x="0" y="52679"/>
                  </a:cubicBezTo>
                  <a:cubicBezTo>
                    <a:pt x="0" y="81778"/>
                    <a:pt x="23772" y="105359"/>
                    <a:pt x="53100" y="105359"/>
                  </a:cubicBezTo>
                  <a:close/>
                </a:path>
              </a:pathLst>
            </a:custGeom>
            <a:solidFill>
              <a:schemeClr val="accent1"/>
            </a:solidFill>
            <a:ln w="3458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1" name="Полилиния 250">
              <a:extLst>
                <a:ext uri="{FF2B5EF4-FFF2-40B4-BE49-F238E27FC236}">
                  <a16:creationId xmlns:a16="http://schemas.microsoft.com/office/drawing/2014/main" id="{0D6C220F-1C83-F183-8F90-96CE0B0C21C8}"/>
                </a:ext>
              </a:extLst>
            </p:cNvPr>
            <p:cNvSpPr/>
            <p:nvPr/>
          </p:nvSpPr>
          <p:spPr>
            <a:xfrm>
              <a:off x="7189692" y="6376381"/>
              <a:ext cx="106200" cy="105358"/>
            </a:xfrm>
            <a:custGeom>
              <a:avLst/>
              <a:gdLst>
                <a:gd name="connsiteX0" fmla="*/ 53100 w 106200"/>
                <a:gd name="connsiteY0" fmla="*/ 105359 h 105358"/>
                <a:gd name="connsiteX1" fmla="*/ 106200 w 106200"/>
                <a:gd name="connsiteY1" fmla="*/ 52679 h 105358"/>
                <a:gd name="connsiteX2" fmla="*/ 53100 w 106200"/>
                <a:gd name="connsiteY2" fmla="*/ 0 h 105358"/>
                <a:gd name="connsiteX3" fmla="*/ 0 w 106200"/>
                <a:gd name="connsiteY3" fmla="*/ 52679 h 105358"/>
                <a:gd name="connsiteX4" fmla="*/ 53100 w 106200"/>
                <a:gd name="connsiteY4" fmla="*/ 105359 h 10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0" h="105358">
                  <a:moveTo>
                    <a:pt x="53100" y="105359"/>
                  </a:moveTo>
                  <a:cubicBezTo>
                    <a:pt x="82427" y="105359"/>
                    <a:pt x="106200" y="81778"/>
                    <a:pt x="106200" y="52679"/>
                  </a:cubicBezTo>
                  <a:cubicBezTo>
                    <a:pt x="106200" y="23581"/>
                    <a:pt x="82427" y="0"/>
                    <a:pt x="53100" y="0"/>
                  </a:cubicBezTo>
                  <a:cubicBezTo>
                    <a:pt x="23773" y="0"/>
                    <a:pt x="0" y="23581"/>
                    <a:pt x="0" y="52679"/>
                  </a:cubicBezTo>
                  <a:cubicBezTo>
                    <a:pt x="0" y="81778"/>
                    <a:pt x="23773" y="105359"/>
                    <a:pt x="53100" y="105359"/>
                  </a:cubicBezTo>
                  <a:close/>
                </a:path>
              </a:pathLst>
            </a:custGeom>
            <a:solidFill>
              <a:schemeClr val="accent1"/>
            </a:solidFill>
            <a:ln w="3458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52" name="Группа 251">
            <a:extLst>
              <a:ext uri="{FF2B5EF4-FFF2-40B4-BE49-F238E27FC236}">
                <a16:creationId xmlns:a16="http://schemas.microsoft.com/office/drawing/2014/main" id="{9AC77E79-2E0F-5275-6EBA-BE1491062983}"/>
              </a:ext>
            </a:extLst>
          </p:cNvPr>
          <p:cNvGrpSpPr/>
          <p:nvPr userDrawn="1"/>
        </p:nvGrpSpPr>
        <p:grpSpPr>
          <a:xfrm>
            <a:off x="18966527" y="5030115"/>
            <a:ext cx="4192280" cy="1661843"/>
            <a:chOff x="18966527" y="5030115"/>
            <a:chExt cx="4192280" cy="1661843"/>
          </a:xfrm>
        </p:grpSpPr>
        <p:sp>
          <p:nvSpPr>
            <p:cNvPr id="253" name="Полилиния 252">
              <a:extLst>
                <a:ext uri="{FF2B5EF4-FFF2-40B4-BE49-F238E27FC236}">
                  <a16:creationId xmlns:a16="http://schemas.microsoft.com/office/drawing/2014/main" id="{46A8DF6B-88F8-BA4A-4D8B-7FCFB2A8E618}"/>
                </a:ext>
              </a:extLst>
            </p:cNvPr>
            <p:cNvSpPr/>
            <p:nvPr/>
          </p:nvSpPr>
          <p:spPr>
            <a:xfrm>
              <a:off x="20229501" y="5219237"/>
              <a:ext cx="1666423" cy="1315792"/>
            </a:xfrm>
            <a:custGeom>
              <a:avLst/>
              <a:gdLst>
                <a:gd name="connsiteX0" fmla="*/ 1666424 w 1666423"/>
                <a:gd name="connsiteY0" fmla="*/ 657896 h 1315792"/>
                <a:gd name="connsiteX1" fmla="*/ 833212 w 1666423"/>
                <a:gd name="connsiteY1" fmla="*/ 1315792 h 1315792"/>
                <a:gd name="connsiteX2" fmla="*/ 0 w 1666423"/>
                <a:gd name="connsiteY2" fmla="*/ 657896 h 1315792"/>
                <a:gd name="connsiteX3" fmla="*/ 833212 w 1666423"/>
                <a:gd name="connsiteY3" fmla="*/ 0 h 1315792"/>
                <a:gd name="connsiteX4" fmla="*/ 1666424 w 1666423"/>
                <a:gd name="connsiteY4" fmla="*/ 657896 h 131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423" h="1315792">
                  <a:moveTo>
                    <a:pt x="1666424" y="657896"/>
                  </a:moveTo>
                  <a:cubicBezTo>
                    <a:pt x="1666424" y="1021242"/>
                    <a:pt x="1293382" y="1315792"/>
                    <a:pt x="833212" y="1315792"/>
                  </a:cubicBezTo>
                  <a:cubicBezTo>
                    <a:pt x="373042" y="1315792"/>
                    <a:pt x="0" y="1021242"/>
                    <a:pt x="0" y="657896"/>
                  </a:cubicBezTo>
                  <a:cubicBezTo>
                    <a:pt x="0" y="294550"/>
                    <a:pt x="373042" y="0"/>
                    <a:pt x="833212" y="0"/>
                  </a:cubicBezTo>
                  <a:cubicBezTo>
                    <a:pt x="1293382" y="0"/>
                    <a:pt x="1666424" y="294550"/>
                    <a:pt x="1666424" y="657896"/>
                  </a:cubicBezTo>
                  <a:close/>
                </a:path>
              </a:pathLst>
            </a:custGeom>
            <a:noFill/>
            <a:ln w="11503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4" name="Полилиния 253">
              <a:extLst>
                <a:ext uri="{FF2B5EF4-FFF2-40B4-BE49-F238E27FC236}">
                  <a16:creationId xmlns:a16="http://schemas.microsoft.com/office/drawing/2014/main" id="{DBDFDBEF-BFE2-C439-64EE-3AED38C8CBA1}"/>
                </a:ext>
              </a:extLst>
            </p:cNvPr>
            <p:cNvSpPr/>
            <p:nvPr/>
          </p:nvSpPr>
          <p:spPr>
            <a:xfrm>
              <a:off x="21012266" y="5150823"/>
              <a:ext cx="96838" cy="136810"/>
            </a:xfrm>
            <a:custGeom>
              <a:avLst/>
              <a:gdLst>
                <a:gd name="connsiteX0" fmla="*/ 0 w 96838"/>
                <a:gd name="connsiteY0" fmla="*/ 0 h 136810"/>
                <a:gd name="connsiteX1" fmla="*/ 96838 w 96838"/>
                <a:gd name="connsiteY1" fmla="*/ 0 h 136810"/>
                <a:gd name="connsiteX2" fmla="*/ 96838 w 96838"/>
                <a:gd name="connsiteY2" fmla="*/ 136811 h 136810"/>
                <a:gd name="connsiteX3" fmla="*/ 0 w 96838"/>
                <a:gd name="connsiteY3" fmla="*/ 136811 h 13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38" h="136810">
                  <a:moveTo>
                    <a:pt x="0" y="0"/>
                  </a:moveTo>
                  <a:lnTo>
                    <a:pt x="96838" y="0"/>
                  </a:lnTo>
                  <a:lnTo>
                    <a:pt x="96838" y="136811"/>
                  </a:lnTo>
                  <a:lnTo>
                    <a:pt x="0" y="136811"/>
                  </a:lnTo>
                  <a:close/>
                </a:path>
              </a:pathLst>
            </a:custGeom>
            <a:solidFill>
              <a:srgbClr val="141414"/>
            </a:solidFill>
            <a:ln w="11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5" name="Полилиния 254">
              <a:extLst>
                <a:ext uri="{FF2B5EF4-FFF2-40B4-BE49-F238E27FC236}">
                  <a16:creationId xmlns:a16="http://schemas.microsoft.com/office/drawing/2014/main" id="{5F63AD25-C37A-26E7-F0EE-B9F53DAE05C2}"/>
                </a:ext>
              </a:extLst>
            </p:cNvPr>
            <p:cNvSpPr/>
            <p:nvPr/>
          </p:nvSpPr>
          <p:spPr>
            <a:xfrm>
              <a:off x="21012266" y="6466616"/>
              <a:ext cx="96838" cy="136810"/>
            </a:xfrm>
            <a:custGeom>
              <a:avLst/>
              <a:gdLst>
                <a:gd name="connsiteX0" fmla="*/ 0 w 96838"/>
                <a:gd name="connsiteY0" fmla="*/ 0 h 136810"/>
                <a:gd name="connsiteX1" fmla="*/ 96838 w 96838"/>
                <a:gd name="connsiteY1" fmla="*/ 0 h 136810"/>
                <a:gd name="connsiteX2" fmla="*/ 96838 w 96838"/>
                <a:gd name="connsiteY2" fmla="*/ 136811 h 136810"/>
                <a:gd name="connsiteX3" fmla="*/ 0 w 96838"/>
                <a:gd name="connsiteY3" fmla="*/ 136811 h 13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38" h="136810">
                  <a:moveTo>
                    <a:pt x="0" y="0"/>
                  </a:moveTo>
                  <a:lnTo>
                    <a:pt x="96838" y="0"/>
                  </a:lnTo>
                  <a:lnTo>
                    <a:pt x="96838" y="136811"/>
                  </a:lnTo>
                  <a:lnTo>
                    <a:pt x="0" y="136811"/>
                  </a:lnTo>
                  <a:close/>
                </a:path>
              </a:pathLst>
            </a:custGeom>
            <a:solidFill>
              <a:srgbClr val="141414"/>
            </a:solidFill>
            <a:ln w="11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6" name="Полилиния 255">
              <a:extLst>
                <a:ext uri="{FF2B5EF4-FFF2-40B4-BE49-F238E27FC236}">
                  <a16:creationId xmlns:a16="http://schemas.microsoft.com/office/drawing/2014/main" id="{F79C2EF6-2931-8ECA-224A-2402643CAB38}"/>
                </a:ext>
              </a:extLst>
            </p:cNvPr>
            <p:cNvSpPr/>
            <p:nvPr/>
          </p:nvSpPr>
          <p:spPr>
            <a:xfrm>
              <a:off x="19591909" y="5219236"/>
              <a:ext cx="552789" cy="1315795"/>
            </a:xfrm>
            <a:custGeom>
              <a:avLst/>
              <a:gdLst>
                <a:gd name="connsiteX0" fmla="*/ 552789 w 552789"/>
                <a:gd name="connsiteY0" fmla="*/ 0 h 1315795"/>
                <a:gd name="connsiteX1" fmla="*/ 0 w 552789"/>
                <a:gd name="connsiteY1" fmla="*/ 657897 h 1315795"/>
                <a:gd name="connsiteX2" fmla="*/ 552789 w 552789"/>
                <a:gd name="connsiteY2" fmla="*/ 1315796 h 131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2789" h="1315795">
                  <a:moveTo>
                    <a:pt x="552789" y="0"/>
                  </a:moveTo>
                  <a:cubicBezTo>
                    <a:pt x="230277" y="97891"/>
                    <a:pt x="0" y="355502"/>
                    <a:pt x="0" y="657897"/>
                  </a:cubicBezTo>
                  <a:cubicBezTo>
                    <a:pt x="0" y="960289"/>
                    <a:pt x="230277" y="1217903"/>
                    <a:pt x="552789" y="1315796"/>
                  </a:cubicBezTo>
                </a:path>
              </a:pathLst>
            </a:custGeom>
            <a:noFill/>
            <a:ln w="11503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7" name="Полилиния 256">
              <a:extLst>
                <a:ext uri="{FF2B5EF4-FFF2-40B4-BE49-F238E27FC236}">
                  <a16:creationId xmlns:a16="http://schemas.microsoft.com/office/drawing/2014/main" id="{582CF682-698D-C33E-745A-A3ECD90E6289}"/>
                </a:ext>
              </a:extLst>
            </p:cNvPr>
            <p:cNvSpPr/>
            <p:nvPr/>
          </p:nvSpPr>
          <p:spPr>
            <a:xfrm>
              <a:off x="21972520" y="5219233"/>
              <a:ext cx="548754" cy="1315787"/>
            </a:xfrm>
            <a:custGeom>
              <a:avLst/>
              <a:gdLst>
                <a:gd name="connsiteX0" fmla="*/ 0 w 548754"/>
                <a:gd name="connsiteY0" fmla="*/ 1315788 h 1315787"/>
                <a:gd name="connsiteX1" fmla="*/ 548754 w 548754"/>
                <a:gd name="connsiteY1" fmla="*/ 657896 h 1315787"/>
                <a:gd name="connsiteX2" fmla="*/ 0 w 548754"/>
                <a:gd name="connsiteY2" fmla="*/ 0 h 1315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754" h="1315787">
                  <a:moveTo>
                    <a:pt x="0" y="1315788"/>
                  </a:moveTo>
                  <a:cubicBezTo>
                    <a:pt x="320150" y="1217906"/>
                    <a:pt x="548754" y="960292"/>
                    <a:pt x="548754" y="657896"/>
                  </a:cubicBezTo>
                  <a:cubicBezTo>
                    <a:pt x="548754" y="355502"/>
                    <a:pt x="320150" y="97889"/>
                    <a:pt x="0" y="0"/>
                  </a:cubicBezTo>
                </a:path>
              </a:pathLst>
            </a:custGeom>
            <a:noFill/>
            <a:ln w="11503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8" name="Полилиния 257">
              <a:extLst>
                <a:ext uri="{FF2B5EF4-FFF2-40B4-BE49-F238E27FC236}">
                  <a16:creationId xmlns:a16="http://schemas.microsoft.com/office/drawing/2014/main" id="{E153EBA5-9B5A-4164-14FA-3AFF064F0BEC}"/>
                </a:ext>
              </a:extLst>
            </p:cNvPr>
            <p:cNvSpPr/>
            <p:nvPr/>
          </p:nvSpPr>
          <p:spPr>
            <a:xfrm>
              <a:off x="22610064" y="5219233"/>
              <a:ext cx="548743" cy="1315787"/>
            </a:xfrm>
            <a:custGeom>
              <a:avLst/>
              <a:gdLst>
                <a:gd name="connsiteX0" fmla="*/ 0 w 548743"/>
                <a:gd name="connsiteY0" fmla="*/ 1315788 h 1315787"/>
                <a:gd name="connsiteX1" fmla="*/ 548743 w 548743"/>
                <a:gd name="connsiteY1" fmla="*/ 657896 h 1315787"/>
                <a:gd name="connsiteX2" fmla="*/ 0 w 548743"/>
                <a:gd name="connsiteY2" fmla="*/ 0 h 1315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743" h="1315787">
                  <a:moveTo>
                    <a:pt x="0" y="1315788"/>
                  </a:moveTo>
                  <a:cubicBezTo>
                    <a:pt x="320150" y="1217906"/>
                    <a:pt x="548743" y="960292"/>
                    <a:pt x="548743" y="657896"/>
                  </a:cubicBezTo>
                  <a:cubicBezTo>
                    <a:pt x="548743" y="355502"/>
                    <a:pt x="320150" y="97889"/>
                    <a:pt x="0" y="0"/>
                  </a:cubicBezTo>
                </a:path>
              </a:pathLst>
            </a:custGeom>
            <a:noFill/>
            <a:ln w="11503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9" name="Полилиния 258">
              <a:extLst>
                <a:ext uri="{FF2B5EF4-FFF2-40B4-BE49-F238E27FC236}">
                  <a16:creationId xmlns:a16="http://schemas.microsoft.com/office/drawing/2014/main" id="{B8C9EFD2-51A8-4B31-E563-B5E4BFE72C40}"/>
                </a:ext>
              </a:extLst>
            </p:cNvPr>
            <p:cNvSpPr/>
            <p:nvPr/>
          </p:nvSpPr>
          <p:spPr>
            <a:xfrm>
              <a:off x="18966527" y="5219236"/>
              <a:ext cx="548749" cy="1315795"/>
            </a:xfrm>
            <a:custGeom>
              <a:avLst/>
              <a:gdLst>
                <a:gd name="connsiteX0" fmla="*/ 548750 w 548749"/>
                <a:gd name="connsiteY0" fmla="*/ 0 h 1315795"/>
                <a:gd name="connsiteX1" fmla="*/ 0 w 548749"/>
                <a:gd name="connsiteY1" fmla="*/ 657897 h 1315795"/>
                <a:gd name="connsiteX2" fmla="*/ 548750 w 548749"/>
                <a:gd name="connsiteY2" fmla="*/ 1315796 h 131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749" h="1315795">
                  <a:moveTo>
                    <a:pt x="548750" y="0"/>
                  </a:moveTo>
                  <a:cubicBezTo>
                    <a:pt x="228595" y="97891"/>
                    <a:pt x="0" y="355502"/>
                    <a:pt x="0" y="657897"/>
                  </a:cubicBezTo>
                  <a:cubicBezTo>
                    <a:pt x="0" y="960289"/>
                    <a:pt x="228595" y="1217903"/>
                    <a:pt x="548750" y="1315796"/>
                  </a:cubicBezTo>
                </a:path>
              </a:pathLst>
            </a:custGeom>
            <a:noFill/>
            <a:ln w="11503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0" name="Полилиния 259">
              <a:extLst>
                <a:ext uri="{FF2B5EF4-FFF2-40B4-BE49-F238E27FC236}">
                  <a16:creationId xmlns:a16="http://schemas.microsoft.com/office/drawing/2014/main" id="{223BEF41-1C77-CF9E-8B74-34FBDA212BAB}"/>
                </a:ext>
              </a:extLst>
            </p:cNvPr>
            <p:cNvSpPr/>
            <p:nvPr/>
          </p:nvSpPr>
          <p:spPr>
            <a:xfrm>
              <a:off x="21060604" y="5034136"/>
              <a:ext cx="11528" cy="1657822"/>
            </a:xfrm>
            <a:custGeom>
              <a:avLst/>
              <a:gdLst>
                <a:gd name="connsiteX0" fmla="*/ 0 w 11528"/>
                <a:gd name="connsiteY0" fmla="*/ 0 h 1657822"/>
                <a:gd name="connsiteX1" fmla="*/ 0 w 11528"/>
                <a:gd name="connsiteY1" fmla="*/ 1657823 h 16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28" h="1657822">
                  <a:moveTo>
                    <a:pt x="0" y="0"/>
                  </a:moveTo>
                  <a:lnTo>
                    <a:pt x="0" y="1657823"/>
                  </a:lnTo>
                </a:path>
              </a:pathLst>
            </a:custGeom>
            <a:noFill/>
            <a:ln w="11503" cap="flat">
              <a:solidFill>
                <a:srgbClr val="2CB9FF"/>
              </a:solidFill>
              <a:custDash>
                <a:ds d="213000" sp="213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1" name="Полилиния 260">
              <a:extLst>
                <a:ext uri="{FF2B5EF4-FFF2-40B4-BE49-F238E27FC236}">
                  <a16:creationId xmlns:a16="http://schemas.microsoft.com/office/drawing/2014/main" id="{27562B3A-C039-CC8B-E355-E837FAF748C3}"/>
                </a:ext>
              </a:extLst>
            </p:cNvPr>
            <p:cNvSpPr/>
            <p:nvPr/>
          </p:nvSpPr>
          <p:spPr>
            <a:xfrm>
              <a:off x="21004184" y="5030115"/>
              <a:ext cx="110498" cy="55095"/>
            </a:xfrm>
            <a:custGeom>
              <a:avLst/>
              <a:gdLst>
                <a:gd name="connsiteX0" fmla="*/ 110498 w 110498"/>
                <a:gd name="connsiteY0" fmla="*/ 55096 h 55095"/>
                <a:gd name="connsiteX1" fmla="*/ 55255 w 110498"/>
                <a:gd name="connsiteY1" fmla="*/ 0 h 55095"/>
                <a:gd name="connsiteX2" fmla="*/ 0 w 110498"/>
                <a:gd name="connsiteY2" fmla="*/ 55096 h 55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498" h="55095">
                  <a:moveTo>
                    <a:pt x="110498" y="55096"/>
                  </a:moveTo>
                  <a:lnTo>
                    <a:pt x="55255" y="0"/>
                  </a:lnTo>
                  <a:lnTo>
                    <a:pt x="0" y="55096"/>
                  </a:lnTo>
                </a:path>
              </a:pathLst>
            </a:custGeom>
            <a:noFill/>
            <a:ln w="11503" cap="flat">
              <a:solidFill>
                <a:srgbClr val="2CB9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62" name="Группа 261">
            <a:extLst>
              <a:ext uri="{FF2B5EF4-FFF2-40B4-BE49-F238E27FC236}">
                <a16:creationId xmlns:a16="http://schemas.microsoft.com/office/drawing/2014/main" id="{8EB772A6-7997-1BB7-3797-185BDA05ECE7}"/>
              </a:ext>
            </a:extLst>
          </p:cNvPr>
          <p:cNvGrpSpPr/>
          <p:nvPr userDrawn="1"/>
        </p:nvGrpSpPr>
        <p:grpSpPr>
          <a:xfrm>
            <a:off x="1269149" y="5149511"/>
            <a:ext cx="4312875" cy="1423498"/>
            <a:chOff x="1269149" y="5149511"/>
            <a:chExt cx="4312875" cy="1423498"/>
          </a:xfrm>
        </p:grpSpPr>
        <p:sp>
          <p:nvSpPr>
            <p:cNvPr id="263" name="Полилиния 262">
              <a:extLst>
                <a:ext uri="{FF2B5EF4-FFF2-40B4-BE49-F238E27FC236}">
                  <a16:creationId xmlns:a16="http://schemas.microsoft.com/office/drawing/2014/main" id="{6A39118E-BDF5-1DB9-70C6-B43A804D0585}"/>
                </a:ext>
              </a:extLst>
            </p:cNvPr>
            <p:cNvSpPr/>
            <p:nvPr/>
          </p:nvSpPr>
          <p:spPr>
            <a:xfrm>
              <a:off x="1970969" y="5149511"/>
              <a:ext cx="1432698" cy="1423498"/>
            </a:xfrm>
            <a:custGeom>
              <a:avLst/>
              <a:gdLst>
                <a:gd name="connsiteX0" fmla="*/ 1432699 w 1432698"/>
                <a:gd name="connsiteY0" fmla="*/ 711749 h 1423498"/>
                <a:gd name="connsiteX1" fmla="*/ 716349 w 1432698"/>
                <a:gd name="connsiteY1" fmla="*/ 1423498 h 1423498"/>
                <a:gd name="connsiteX2" fmla="*/ 0 w 1432698"/>
                <a:gd name="connsiteY2" fmla="*/ 711749 h 1423498"/>
                <a:gd name="connsiteX3" fmla="*/ 716349 w 1432698"/>
                <a:gd name="connsiteY3" fmla="*/ 0 h 1423498"/>
                <a:gd name="connsiteX4" fmla="*/ 1432699 w 1432698"/>
                <a:gd name="connsiteY4" fmla="*/ 711749 h 142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2698" h="1423498">
                  <a:moveTo>
                    <a:pt x="1432699" y="711749"/>
                  </a:moveTo>
                  <a:cubicBezTo>
                    <a:pt x="1432699" y="1104837"/>
                    <a:pt x="1111978" y="1423498"/>
                    <a:pt x="716349" y="1423498"/>
                  </a:cubicBezTo>
                  <a:cubicBezTo>
                    <a:pt x="320721" y="1423498"/>
                    <a:pt x="0" y="1104837"/>
                    <a:pt x="0" y="711749"/>
                  </a:cubicBezTo>
                  <a:cubicBezTo>
                    <a:pt x="0" y="318661"/>
                    <a:pt x="320721" y="0"/>
                    <a:pt x="716349" y="0"/>
                  </a:cubicBezTo>
                  <a:cubicBezTo>
                    <a:pt x="1111978" y="0"/>
                    <a:pt x="1432699" y="318661"/>
                    <a:pt x="1432699" y="711749"/>
                  </a:cubicBezTo>
                  <a:close/>
                </a:path>
              </a:pathLst>
            </a:custGeom>
            <a:noFill/>
            <a:ln w="1151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4" name="Полилиния 263">
              <a:extLst>
                <a:ext uri="{FF2B5EF4-FFF2-40B4-BE49-F238E27FC236}">
                  <a16:creationId xmlns:a16="http://schemas.microsoft.com/office/drawing/2014/main" id="{F4353603-DC52-07C9-33FD-66B1B4416EFC}"/>
                </a:ext>
              </a:extLst>
            </p:cNvPr>
            <p:cNvSpPr/>
            <p:nvPr/>
          </p:nvSpPr>
          <p:spPr>
            <a:xfrm>
              <a:off x="1269149" y="5149511"/>
              <a:ext cx="1432698" cy="1423498"/>
            </a:xfrm>
            <a:custGeom>
              <a:avLst/>
              <a:gdLst>
                <a:gd name="connsiteX0" fmla="*/ 1432699 w 1432698"/>
                <a:gd name="connsiteY0" fmla="*/ 711749 h 1423498"/>
                <a:gd name="connsiteX1" fmla="*/ 716349 w 1432698"/>
                <a:gd name="connsiteY1" fmla="*/ 1423498 h 1423498"/>
                <a:gd name="connsiteX2" fmla="*/ 0 w 1432698"/>
                <a:gd name="connsiteY2" fmla="*/ 711749 h 1423498"/>
                <a:gd name="connsiteX3" fmla="*/ 716349 w 1432698"/>
                <a:gd name="connsiteY3" fmla="*/ 0 h 1423498"/>
                <a:gd name="connsiteX4" fmla="*/ 1432699 w 1432698"/>
                <a:gd name="connsiteY4" fmla="*/ 711749 h 142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2698" h="1423498">
                  <a:moveTo>
                    <a:pt x="1432699" y="711749"/>
                  </a:moveTo>
                  <a:cubicBezTo>
                    <a:pt x="1432699" y="1104837"/>
                    <a:pt x="1111978" y="1423498"/>
                    <a:pt x="716349" y="1423498"/>
                  </a:cubicBezTo>
                  <a:cubicBezTo>
                    <a:pt x="320720" y="1423498"/>
                    <a:pt x="0" y="1104837"/>
                    <a:pt x="0" y="711749"/>
                  </a:cubicBezTo>
                  <a:cubicBezTo>
                    <a:pt x="0" y="318661"/>
                    <a:pt x="320720" y="0"/>
                    <a:pt x="716349" y="0"/>
                  </a:cubicBezTo>
                  <a:cubicBezTo>
                    <a:pt x="1111978" y="0"/>
                    <a:pt x="1432699" y="318661"/>
                    <a:pt x="1432699" y="711749"/>
                  </a:cubicBezTo>
                  <a:close/>
                </a:path>
              </a:pathLst>
            </a:custGeom>
            <a:noFill/>
            <a:ln w="1151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5" name="Полилиния 264">
              <a:extLst>
                <a:ext uri="{FF2B5EF4-FFF2-40B4-BE49-F238E27FC236}">
                  <a16:creationId xmlns:a16="http://schemas.microsoft.com/office/drawing/2014/main" id="{F0337174-A6F7-34FA-9C56-7F1F08DFA903}"/>
                </a:ext>
              </a:extLst>
            </p:cNvPr>
            <p:cNvSpPr/>
            <p:nvPr/>
          </p:nvSpPr>
          <p:spPr>
            <a:xfrm>
              <a:off x="2701833" y="5149511"/>
              <a:ext cx="1424393" cy="1423498"/>
            </a:xfrm>
            <a:custGeom>
              <a:avLst/>
              <a:gdLst>
                <a:gd name="connsiteX0" fmla="*/ 1424393 w 1424393"/>
                <a:gd name="connsiteY0" fmla="*/ 711749 h 1423498"/>
                <a:gd name="connsiteX1" fmla="*/ 712197 w 1424393"/>
                <a:gd name="connsiteY1" fmla="*/ 1423498 h 1423498"/>
                <a:gd name="connsiteX2" fmla="*/ 0 w 1424393"/>
                <a:gd name="connsiteY2" fmla="*/ 711749 h 1423498"/>
                <a:gd name="connsiteX3" fmla="*/ 712197 w 1424393"/>
                <a:gd name="connsiteY3" fmla="*/ 0 h 1423498"/>
                <a:gd name="connsiteX4" fmla="*/ 1424393 w 1424393"/>
                <a:gd name="connsiteY4" fmla="*/ 711749 h 142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393" h="1423498">
                  <a:moveTo>
                    <a:pt x="1424393" y="711749"/>
                  </a:moveTo>
                  <a:cubicBezTo>
                    <a:pt x="1424393" y="1104837"/>
                    <a:pt x="1105532" y="1423498"/>
                    <a:pt x="712197" y="1423498"/>
                  </a:cubicBezTo>
                  <a:cubicBezTo>
                    <a:pt x="318861" y="1423498"/>
                    <a:pt x="0" y="1104837"/>
                    <a:pt x="0" y="711749"/>
                  </a:cubicBezTo>
                  <a:cubicBezTo>
                    <a:pt x="0" y="318661"/>
                    <a:pt x="318861" y="0"/>
                    <a:pt x="712197" y="0"/>
                  </a:cubicBezTo>
                  <a:cubicBezTo>
                    <a:pt x="1105532" y="0"/>
                    <a:pt x="1424393" y="318661"/>
                    <a:pt x="1424393" y="711749"/>
                  </a:cubicBezTo>
                  <a:close/>
                </a:path>
              </a:pathLst>
            </a:custGeom>
            <a:noFill/>
            <a:ln w="11516" cap="flat">
              <a:solidFill>
                <a:srgbClr val="FFA3D7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6" name="Полилиния 265">
              <a:extLst>
                <a:ext uri="{FF2B5EF4-FFF2-40B4-BE49-F238E27FC236}">
                  <a16:creationId xmlns:a16="http://schemas.microsoft.com/office/drawing/2014/main" id="{3E211792-C7B5-3324-D5C7-7710D910107A}"/>
                </a:ext>
              </a:extLst>
            </p:cNvPr>
            <p:cNvSpPr/>
            <p:nvPr/>
          </p:nvSpPr>
          <p:spPr>
            <a:xfrm>
              <a:off x="3411942" y="5149511"/>
              <a:ext cx="1428545" cy="1423498"/>
            </a:xfrm>
            <a:custGeom>
              <a:avLst/>
              <a:gdLst>
                <a:gd name="connsiteX0" fmla="*/ 1428546 w 1428545"/>
                <a:gd name="connsiteY0" fmla="*/ 711749 h 1423498"/>
                <a:gd name="connsiteX1" fmla="*/ 714273 w 1428545"/>
                <a:gd name="connsiteY1" fmla="*/ 1423498 h 1423498"/>
                <a:gd name="connsiteX2" fmla="*/ 0 w 1428545"/>
                <a:gd name="connsiteY2" fmla="*/ 711749 h 1423498"/>
                <a:gd name="connsiteX3" fmla="*/ 714273 w 1428545"/>
                <a:gd name="connsiteY3" fmla="*/ 0 h 1423498"/>
                <a:gd name="connsiteX4" fmla="*/ 1428546 w 1428545"/>
                <a:gd name="connsiteY4" fmla="*/ 711749 h 142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545" h="1423498">
                  <a:moveTo>
                    <a:pt x="1428546" y="711749"/>
                  </a:moveTo>
                  <a:cubicBezTo>
                    <a:pt x="1428546" y="1104837"/>
                    <a:pt x="1108755" y="1423498"/>
                    <a:pt x="714273" y="1423498"/>
                  </a:cubicBezTo>
                  <a:cubicBezTo>
                    <a:pt x="319791" y="1423498"/>
                    <a:pt x="0" y="1104837"/>
                    <a:pt x="0" y="711749"/>
                  </a:cubicBezTo>
                  <a:cubicBezTo>
                    <a:pt x="0" y="318661"/>
                    <a:pt x="319791" y="0"/>
                    <a:pt x="714273" y="0"/>
                  </a:cubicBezTo>
                  <a:cubicBezTo>
                    <a:pt x="1108755" y="0"/>
                    <a:pt x="1428546" y="318661"/>
                    <a:pt x="1428546" y="711749"/>
                  </a:cubicBezTo>
                  <a:close/>
                </a:path>
              </a:pathLst>
            </a:custGeom>
            <a:noFill/>
            <a:ln w="1151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7" name="Полилиния 266">
              <a:extLst>
                <a:ext uri="{FF2B5EF4-FFF2-40B4-BE49-F238E27FC236}">
                  <a16:creationId xmlns:a16="http://schemas.microsoft.com/office/drawing/2014/main" id="{B8C446EB-F4AB-5084-CFAD-9512399A3522}"/>
                </a:ext>
              </a:extLst>
            </p:cNvPr>
            <p:cNvSpPr/>
            <p:nvPr/>
          </p:nvSpPr>
          <p:spPr>
            <a:xfrm>
              <a:off x="4130388" y="5149511"/>
              <a:ext cx="1428545" cy="1423498"/>
            </a:xfrm>
            <a:custGeom>
              <a:avLst/>
              <a:gdLst>
                <a:gd name="connsiteX0" fmla="*/ 1428546 w 1428545"/>
                <a:gd name="connsiteY0" fmla="*/ 711749 h 1423498"/>
                <a:gd name="connsiteX1" fmla="*/ 714273 w 1428545"/>
                <a:gd name="connsiteY1" fmla="*/ 1423498 h 1423498"/>
                <a:gd name="connsiteX2" fmla="*/ 0 w 1428545"/>
                <a:gd name="connsiteY2" fmla="*/ 711749 h 1423498"/>
                <a:gd name="connsiteX3" fmla="*/ 714273 w 1428545"/>
                <a:gd name="connsiteY3" fmla="*/ 0 h 1423498"/>
                <a:gd name="connsiteX4" fmla="*/ 1428546 w 1428545"/>
                <a:gd name="connsiteY4" fmla="*/ 711749 h 142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545" h="1423498">
                  <a:moveTo>
                    <a:pt x="1428546" y="711749"/>
                  </a:moveTo>
                  <a:cubicBezTo>
                    <a:pt x="1428546" y="1104837"/>
                    <a:pt x="1108755" y="1423498"/>
                    <a:pt x="714273" y="1423498"/>
                  </a:cubicBezTo>
                  <a:cubicBezTo>
                    <a:pt x="319791" y="1423498"/>
                    <a:pt x="0" y="1104837"/>
                    <a:pt x="0" y="711749"/>
                  </a:cubicBezTo>
                  <a:cubicBezTo>
                    <a:pt x="0" y="318661"/>
                    <a:pt x="319791" y="0"/>
                    <a:pt x="714273" y="0"/>
                  </a:cubicBezTo>
                  <a:cubicBezTo>
                    <a:pt x="1108755" y="0"/>
                    <a:pt x="1428546" y="318661"/>
                    <a:pt x="1428546" y="711749"/>
                  </a:cubicBezTo>
                  <a:close/>
                </a:path>
              </a:pathLst>
            </a:custGeom>
            <a:noFill/>
            <a:ln w="1151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8" name="Полилиния 267">
              <a:extLst>
                <a:ext uri="{FF2B5EF4-FFF2-40B4-BE49-F238E27FC236}">
                  <a16:creationId xmlns:a16="http://schemas.microsoft.com/office/drawing/2014/main" id="{4A2A283C-874E-49D1-6CD4-D253B61BC9C0}"/>
                </a:ext>
              </a:extLst>
            </p:cNvPr>
            <p:cNvSpPr/>
            <p:nvPr/>
          </p:nvSpPr>
          <p:spPr>
            <a:xfrm rot="10800000" flipV="1">
              <a:off x="2649292" y="5818680"/>
              <a:ext cx="104697" cy="104327"/>
            </a:xfrm>
            <a:custGeom>
              <a:avLst/>
              <a:gdLst>
                <a:gd name="connsiteX0" fmla="*/ 104821 w 104697"/>
                <a:gd name="connsiteY0" fmla="*/ 52226 h 104327"/>
                <a:gd name="connsiteX1" fmla="*/ 52472 w 104697"/>
                <a:gd name="connsiteY1" fmla="*/ 104390 h 104327"/>
                <a:gd name="connsiteX2" fmla="*/ 123 w 104697"/>
                <a:gd name="connsiteY2" fmla="*/ 52226 h 104327"/>
                <a:gd name="connsiteX3" fmla="*/ 52472 w 104697"/>
                <a:gd name="connsiteY3" fmla="*/ 62 h 104327"/>
                <a:gd name="connsiteX4" fmla="*/ 104821 w 104697"/>
                <a:gd name="connsiteY4" fmla="*/ 52226 h 10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97" h="104327">
                  <a:moveTo>
                    <a:pt x="104821" y="52226"/>
                  </a:moveTo>
                  <a:cubicBezTo>
                    <a:pt x="104821" y="81035"/>
                    <a:pt x="81383" y="104390"/>
                    <a:pt x="52472" y="104390"/>
                  </a:cubicBezTo>
                  <a:cubicBezTo>
                    <a:pt x="23560" y="104390"/>
                    <a:pt x="123" y="81035"/>
                    <a:pt x="123" y="52226"/>
                  </a:cubicBezTo>
                  <a:cubicBezTo>
                    <a:pt x="123" y="23416"/>
                    <a:pt x="23560" y="62"/>
                    <a:pt x="52472" y="62"/>
                  </a:cubicBezTo>
                  <a:cubicBezTo>
                    <a:pt x="81383" y="62"/>
                    <a:pt x="104821" y="23416"/>
                    <a:pt x="104821" y="52226"/>
                  </a:cubicBezTo>
                  <a:close/>
                </a:path>
              </a:pathLst>
            </a:custGeom>
            <a:solidFill>
              <a:srgbClr val="FFA3D7"/>
            </a:solidFill>
            <a:ln w="460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9" name="Полилиния 268">
              <a:extLst>
                <a:ext uri="{FF2B5EF4-FFF2-40B4-BE49-F238E27FC236}">
                  <a16:creationId xmlns:a16="http://schemas.microsoft.com/office/drawing/2014/main" id="{33EA4AC0-29AF-5D64-C954-BA37CF6EC775}"/>
                </a:ext>
              </a:extLst>
            </p:cNvPr>
            <p:cNvSpPr/>
            <p:nvPr/>
          </p:nvSpPr>
          <p:spPr>
            <a:xfrm rot="10800000" flipV="1">
              <a:off x="2076178" y="5359341"/>
              <a:ext cx="104697" cy="104327"/>
            </a:xfrm>
            <a:custGeom>
              <a:avLst/>
              <a:gdLst>
                <a:gd name="connsiteX0" fmla="*/ 104771 w 104697"/>
                <a:gd name="connsiteY0" fmla="*/ 52186 h 104327"/>
                <a:gd name="connsiteX1" fmla="*/ 52422 w 104697"/>
                <a:gd name="connsiteY1" fmla="*/ 104350 h 104327"/>
                <a:gd name="connsiteX2" fmla="*/ 73 w 104697"/>
                <a:gd name="connsiteY2" fmla="*/ 52186 h 104327"/>
                <a:gd name="connsiteX3" fmla="*/ 52422 w 104697"/>
                <a:gd name="connsiteY3" fmla="*/ 22 h 104327"/>
                <a:gd name="connsiteX4" fmla="*/ 104771 w 104697"/>
                <a:gd name="connsiteY4" fmla="*/ 52186 h 10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97" h="104327">
                  <a:moveTo>
                    <a:pt x="104771" y="52186"/>
                  </a:moveTo>
                  <a:cubicBezTo>
                    <a:pt x="104771" y="80995"/>
                    <a:pt x="81333" y="104350"/>
                    <a:pt x="52422" y="104350"/>
                  </a:cubicBezTo>
                  <a:cubicBezTo>
                    <a:pt x="23510" y="104350"/>
                    <a:pt x="73" y="80995"/>
                    <a:pt x="73" y="52186"/>
                  </a:cubicBezTo>
                  <a:cubicBezTo>
                    <a:pt x="73" y="23376"/>
                    <a:pt x="23510" y="22"/>
                    <a:pt x="52422" y="22"/>
                  </a:cubicBezTo>
                  <a:cubicBezTo>
                    <a:pt x="81333" y="22"/>
                    <a:pt x="104771" y="23376"/>
                    <a:pt x="104771" y="52186"/>
                  </a:cubicBezTo>
                  <a:close/>
                </a:path>
              </a:pathLst>
            </a:custGeom>
            <a:solidFill>
              <a:srgbClr val="FFA3D7"/>
            </a:solidFill>
            <a:ln w="460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0" name="Полилиния 269">
              <a:extLst>
                <a:ext uri="{FF2B5EF4-FFF2-40B4-BE49-F238E27FC236}">
                  <a16:creationId xmlns:a16="http://schemas.microsoft.com/office/drawing/2014/main" id="{985DA799-FFD8-939E-551D-0215E36F8CAB}"/>
                </a:ext>
              </a:extLst>
            </p:cNvPr>
            <p:cNvSpPr/>
            <p:nvPr/>
          </p:nvSpPr>
          <p:spPr>
            <a:xfrm rot="10800000" flipV="1">
              <a:off x="1498990" y="6377312"/>
              <a:ext cx="104697" cy="104327"/>
            </a:xfrm>
            <a:custGeom>
              <a:avLst/>
              <a:gdLst>
                <a:gd name="connsiteX0" fmla="*/ 104721 w 104697"/>
                <a:gd name="connsiteY0" fmla="*/ 52274 h 104327"/>
                <a:gd name="connsiteX1" fmla="*/ 52372 w 104697"/>
                <a:gd name="connsiteY1" fmla="*/ 104438 h 104327"/>
                <a:gd name="connsiteX2" fmla="*/ 23 w 104697"/>
                <a:gd name="connsiteY2" fmla="*/ 52274 h 104327"/>
                <a:gd name="connsiteX3" fmla="*/ 52372 w 104697"/>
                <a:gd name="connsiteY3" fmla="*/ 110 h 104327"/>
                <a:gd name="connsiteX4" fmla="*/ 104721 w 104697"/>
                <a:gd name="connsiteY4" fmla="*/ 52274 h 10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97" h="104327">
                  <a:moveTo>
                    <a:pt x="104721" y="52274"/>
                  </a:moveTo>
                  <a:cubicBezTo>
                    <a:pt x="104721" y="81084"/>
                    <a:pt x="81283" y="104438"/>
                    <a:pt x="52372" y="104438"/>
                  </a:cubicBezTo>
                  <a:cubicBezTo>
                    <a:pt x="23460" y="104438"/>
                    <a:pt x="23" y="81084"/>
                    <a:pt x="23" y="52274"/>
                  </a:cubicBezTo>
                  <a:cubicBezTo>
                    <a:pt x="23" y="23465"/>
                    <a:pt x="23460" y="110"/>
                    <a:pt x="52372" y="110"/>
                  </a:cubicBezTo>
                  <a:cubicBezTo>
                    <a:pt x="81283" y="110"/>
                    <a:pt x="104721" y="23465"/>
                    <a:pt x="104721" y="52274"/>
                  </a:cubicBezTo>
                  <a:close/>
                </a:path>
              </a:pathLst>
            </a:custGeom>
            <a:solidFill>
              <a:srgbClr val="FFA3D7"/>
            </a:solidFill>
            <a:ln w="460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1" name="Полилиния 270">
              <a:extLst>
                <a:ext uri="{FF2B5EF4-FFF2-40B4-BE49-F238E27FC236}">
                  <a16:creationId xmlns:a16="http://schemas.microsoft.com/office/drawing/2014/main" id="{02D3C158-7B2B-B6EF-993A-B41188D786EF}"/>
                </a:ext>
              </a:extLst>
            </p:cNvPr>
            <p:cNvSpPr/>
            <p:nvPr/>
          </p:nvSpPr>
          <p:spPr>
            <a:xfrm rot="10800000" flipV="1">
              <a:off x="4763020" y="6042130"/>
              <a:ext cx="104697" cy="104327"/>
            </a:xfrm>
            <a:custGeom>
              <a:avLst/>
              <a:gdLst>
                <a:gd name="connsiteX0" fmla="*/ 105004 w 104697"/>
                <a:gd name="connsiteY0" fmla="*/ 52245 h 104327"/>
                <a:gd name="connsiteX1" fmla="*/ 52655 w 104697"/>
                <a:gd name="connsiteY1" fmla="*/ 104409 h 104327"/>
                <a:gd name="connsiteX2" fmla="*/ 306 w 104697"/>
                <a:gd name="connsiteY2" fmla="*/ 52245 h 104327"/>
                <a:gd name="connsiteX3" fmla="*/ 52655 w 104697"/>
                <a:gd name="connsiteY3" fmla="*/ 81 h 104327"/>
                <a:gd name="connsiteX4" fmla="*/ 105004 w 104697"/>
                <a:gd name="connsiteY4" fmla="*/ 52245 h 10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97" h="104327">
                  <a:moveTo>
                    <a:pt x="105004" y="52245"/>
                  </a:moveTo>
                  <a:cubicBezTo>
                    <a:pt x="105004" y="81054"/>
                    <a:pt x="81567" y="104409"/>
                    <a:pt x="52655" y="104409"/>
                  </a:cubicBezTo>
                  <a:cubicBezTo>
                    <a:pt x="23743" y="104409"/>
                    <a:pt x="306" y="81054"/>
                    <a:pt x="306" y="52245"/>
                  </a:cubicBezTo>
                  <a:cubicBezTo>
                    <a:pt x="306" y="23436"/>
                    <a:pt x="23743" y="81"/>
                    <a:pt x="52655" y="81"/>
                  </a:cubicBezTo>
                  <a:cubicBezTo>
                    <a:pt x="81567" y="81"/>
                    <a:pt x="105004" y="23436"/>
                    <a:pt x="105004" y="52245"/>
                  </a:cubicBezTo>
                  <a:close/>
                </a:path>
              </a:pathLst>
            </a:custGeom>
            <a:solidFill>
              <a:srgbClr val="FFA3D7"/>
            </a:solidFill>
            <a:ln w="460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2" name="Полилиния 271">
              <a:extLst>
                <a:ext uri="{FF2B5EF4-FFF2-40B4-BE49-F238E27FC236}">
                  <a16:creationId xmlns:a16="http://schemas.microsoft.com/office/drawing/2014/main" id="{0A8F3E7D-E87A-95AA-EA0A-E7B27560C13A}"/>
                </a:ext>
              </a:extLst>
            </p:cNvPr>
            <p:cNvSpPr/>
            <p:nvPr/>
          </p:nvSpPr>
          <p:spPr>
            <a:xfrm rot="10800000" flipV="1">
              <a:off x="5477327" y="5603493"/>
              <a:ext cx="104697" cy="104327"/>
            </a:xfrm>
            <a:custGeom>
              <a:avLst/>
              <a:gdLst>
                <a:gd name="connsiteX0" fmla="*/ 105066 w 104697"/>
                <a:gd name="connsiteY0" fmla="*/ 52207 h 104327"/>
                <a:gd name="connsiteX1" fmla="*/ 52717 w 104697"/>
                <a:gd name="connsiteY1" fmla="*/ 104371 h 104327"/>
                <a:gd name="connsiteX2" fmla="*/ 368 w 104697"/>
                <a:gd name="connsiteY2" fmla="*/ 52207 h 104327"/>
                <a:gd name="connsiteX3" fmla="*/ 52717 w 104697"/>
                <a:gd name="connsiteY3" fmla="*/ 43 h 104327"/>
                <a:gd name="connsiteX4" fmla="*/ 105066 w 104697"/>
                <a:gd name="connsiteY4" fmla="*/ 52207 h 10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97" h="104327">
                  <a:moveTo>
                    <a:pt x="105066" y="52207"/>
                  </a:moveTo>
                  <a:cubicBezTo>
                    <a:pt x="105066" y="81016"/>
                    <a:pt x="81628" y="104371"/>
                    <a:pt x="52717" y="104371"/>
                  </a:cubicBezTo>
                  <a:cubicBezTo>
                    <a:pt x="23805" y="104371"/>
                    <a:pt x="368" y="81016"/>
                    <a:pt x="368" y="52207"/>
                  </a:cubicBezTo>
                  <a:cubicBezTo>
                    <a:pt x="368" y="23397"/>
                    <a:pt x="23805" y="43"/>
                    <a:pt x="52717" y="43"/>
                  </a:cubicBezTo>
                  <a:cubicBezTo>
                    <a:pt x="81628" y="43"/>
                    <a:pt x="105066" y="23397"/>
                    <a:pt x="105066" y="52207"/>
                  </a:cubicBezTo>
                  <a:close/>
                </a:path>
              </a:pathLst>
            </a:custGeom>
            <a:solidFill>
              <a:srgbClr val="FFA3D7"/>
            </a:solidFill>
            <a:ln w="460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3" name="Полилиния 272">
              <a:extLst>
                <a:ext uri="{FF2B5EF4-FFF2-40B4-BE49-F238E27FC236}">
                  <a16:creationId xmlns:a16="http://schemas.microsoft.com/office/drawing/2014/main" id="{D6692344-4AFD-C759-6F57-FB57C8E217CA}"/>
                </a:ext>
              </a:extLst>
            </p:cNvPr>
            <p:cNvSpPr/>
            <p:nvPr/>
          </p:nvSpPr>
          <p:spPr>
            <a:xfrm rot="10800000" flipV="1">
              <a:off x="3363564" y="5818680"/>
              <a:ext cx="104697" cy="104327"/>
            </a:xfrm>
            <a:custGeom>
              <a:avLst/>
              <a:gdLst>
                <a:gd name="connsiteX0" fmla="*/ 104883 w 104697"/>
                <a:gd name="connsiteY0" fmla="*/ 52226 h 104327"/>
                <a:gd name="connsiteX1" fmla="*/ 52534 w 104697"/>
                <a:gd name="connsiteY1" fmla="*/ 104390 h 104327"/>
                <a:gd name="connsiteX2" fmla="*/ 185 w 104697"/>
                <a:gd name="connsiteY2" fmla="*/ 52226 h 104327"/>
                <a:gd name="connsiteX3" fmla="*/ 52534 w 104697"/>
                <a:gd name="connsiteY3" fmla="*/ 62 h 104327"/>
                <a:gd name="connsiteX4" fmla="*/ 104883 w 104697"/>
                <a:gd name="connsiteY4" fmla="*/ 52226 h 10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97" h="104327">
                  <a:moveTo>
                    <a:pt x="104883" y="52226"/>
                  </a:moveTo>
                  <a:cubicBezTo>
                    <a:pt x="104883" y="81035"/>
                    <a:pt x="81445" y="104390"/>
                    <a:pt x="52534" y="104390"/>
                  </a:cubicBezTo>
                  <a:cubicBezTo>
                    <a:pt x="23622" y="104390"/>
                    <a:pt x="185" y="81035"/>
                    <a:pt x="185" y="52226"/>
                  </a:cubicBezTo>
                  <a:cubicBezTo>
                    <a:pt x="185" y="23416"/>
                    <a:pt x="23622" y="62"/>
                    <a:pt x="52534" y="62"/>
                  </a:cubicBezTo>
                  <a:cubicBezTo>
                    <a:pt x="81445" y="62"/>
                    <a:pt x="104883" y="23416"/>
                    <a:pt x="104883" y="52226"/>
                  </a:cubicBezTo>
                  <a:close/>
                </a:path>
              </a:pathLst>
            </a:custGeom>
            <a:solidFill>
              <a:srgbClr val="FFA3D7"/>
            </a:solidFill>
            <a:ln w="460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4" name="Полилиния 273">
              <a:extLst>
                <a:ext uri="{FF2B5EF4-FFF2-40B4-BE49-F238E27FC236}">
                  <a16:creationId xmlns:a16="http://schemas.microsoft.com/office/drawing/2014/main" id="{C3C7D565-6CB9-55ED-63F7-42B0C26171E6}"/>
                </a:ext>
              </a:extLst>
            </p:cNvPr>
            <p:cNvSpPr/>
            <p:nvPr/>
          </p:nvSpPr>
          <p:spPr>
            <a:xfrm rot="10800000" flipV="1">
              <a:off x="4077836" y="5818680"/>
              <a:ext cx="104697" cy="104327"/>
            </a:xfrm>
            <a:custGeom>
              <a:avLst/>
              <a:gdLst>
                <a:gd name="connsiteX0" fmla="*/ 104945 w 104697"/>
                <a:gd name="connsiteY0" fmla="*/ 52226 h 104327"/>
                <a:gd name="connsiteX1" fmla="*/ 52596 w 104697"/>
                <a:gd name="connsiteY1" fmla="*/ 104390 h 104327"/>
                <a:gd name="connsiteX2" fmla="*/ 247 w 104697"/>
                <a:gd name="connsiteY2" fmla="*/ 52226 h 104327"/>
                <a:gd name="connsiteX3" fmla="*/ 52596 w 104697"/>
                <a:gd name="connsiteY3" fmla="*/ 62 h 104327"/>
                <a:gd name="connsiteX4" fmla="*/ 104945 w 104697"/>
                <a:gd name="connsiteY4" fmla="*/ 52226 h 10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97" h="104327">
                  <a:moveTo>
                    <a:pt x="104945" y="52226"/>
                  </a:moveTo>
                  <a:cubicBezTo>
                    <a:pt x="104945" y="81035"/>
                    <a:pt x="81507" y="104390"/>
                    <a:pt x="52596" y="104390"/>
                  </a:cubicBezTo>
                  <a:cubicBezTo>
                    <a:pt x="23684" y="104390"/>
                    <a:pt x="247" y="81035"/>
                    <a:pt x="247" y="52226"/>
                  </a:cubicBezTo>
                  <a:cubicBezTo>
                    <a:pt x="247" y="23416"/>
                    <a:pt x="23684" y="62"/>
                    <a:pt x="52596" y="62"/>
                  </a:cubicBezTo>
                  <a:cubicBezTo>
                    <a:pt x="81507" y="62"/>
                    <a:pt x="104945" y="23416"/>
                    <a:pt x="104945" y="52226"/>
                  </a:cubicBezTo>
                  <a:close/>
                </a:path>
              </a:pathLst>
            </a:custGeom>
            <a:solidFill>
              <a:srgbClr val="FFA3D7"/>
            </a:solidFill>
            <a:ln w="460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275" name="Рисунок 274">
            <a:extLst>
              <a:ext uri="{FF2B5EF4-FFF2-40B4-BE49-F238E27FC236}">
                <a16:creationId xmlns:a16="http://schemas.microsoft.com/office/drawing/2014/main" id="{DFC1BBF7-1B08-01F7-3261-E9A4F7CC06F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2305290" y="4980981"/>
            <a:ext cx="5543475" cy="200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90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62FB78-7F5F-C2E5-51BF-A8DE71DF8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192523" y="1219200"/>
            <a:ext cx="2006847" cy="1302690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9644507F-2411-DC76-C8F3-90355D3E0944}"/>
              </a:ext>
            </a:extLst>
          </p:cNvPr>
          <p:cNvCxnSpPr>
            <a:cxnSpLocks/>
          </p:cNvCxnSpPr>
          <p:nvPr userDrawn="1"/>
        </p:nvCxnSpPr>
        <p:spPr>
          <a:xfrm>
            <a:off x="6883718" y="11684000"/>
            <a:ext cx="0" cy="827088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668D00B-899F-AB64-BABB-A76A39542743}"/>
              </a:ext>
            </a:extLst>
          </p:cNvPr>
          <p:cNvCxnSpPr>
            <a:cxnSpLocks/>
          </p:cNvCxnSpPr>
          <p:nvPr userDrawn="1"/>
        </p:nvCxnSpPr>
        <p:spPr>
          <a:xfrm>
            <a:off x="7475032" y="11107892"/>
            <a:ext cx="1569929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C31A099-C7D0-5207-0B00-F8CC5253C993}"/>
              </a:ext>
            </a:extLst>
          </p:cNvPr>
          <p:cNvCxnSpPr>
            <a:cxnSpLocks/>
          </p:cNvCxnSpPr>
          <p:nvPr userDrawn="1"/>
        </p:nvCxnSpPr>
        <p:spPr>
          <a:xfrm>
            <a:off x="6883718" y="1204913"/>
            <a:ext cx="0" cy="930363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Текст 34">
            <a:extLst>
              <a:ext uri="{FF2B5EF4-FFF2-40B4-BE49-F238E27FC236}">
                <a16:creationId xmlns:a16="http://schemas.microsoft.com/office/drawing/2014/main" id="{8E3EDAB1-5896-5CE4-CBEE-918601F42E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2523" y="4703495"/>
            <a:ext cx="14837315" cy="28212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10000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11000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27" name="Текст 36">
            <a:extLst>
              <a:ext uri="{FF2B5EF4-FFF2-40B4-BE49-F238E27FC236}">
                <a16:creationId xmlns:a16="http://schemas.microsoft.com/office/drawing/2014/main" id="{D5082E7C-4853-22F7-34D6-E6219D01B8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92523" y="8182429"/>
            <a:ext cx="9212257" cy="62908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4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ts val="5200"/>
              </a:lnSpc>
              <a:spcBef>
                <a:spcPct val="0"/>
              </a:spcBef>
            </a:pPr>
            <a:r>
              <a:rPr lang="ru-RU" dirty="0"/>
              <a:t>Подзаголовок раздела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4AE83BE-3812-04B0-7F27-8F983D2BC534}"/>
              </a:ext>
            </a:extLst>
          </p:cNvPr>
          <p:cNvSpPr/>
          <p:nvPr/>
        </p:nvSpPr>
        <p:spPr>
          <a:xfrm>
            <a:off x="8192523" y="11673114"/>
            <a:ext cx="3708864" cy="8382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ru-RU" dirty="0">
              <a:solidFill>
                <a:srgbClr val="FAFAFA"/>
              </a:solidFill>
            </a:endParaRPr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56EF11C1-D6E0-4866-984D-42263B7952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4075" y="11855739"/>
            <a:ext cx="3185761" cy="47295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3000" b="1" i="0" spc="100" baseline="0" dirty="0">
                <a:solidFill>
                  <a:srgbClr val="141414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algn="ctr" defTabSz="1488104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ТЕГ 1</a:t>
            </a:r>
          </a:p>
        </p:txBody>
      </p:sp>
    </p:spTree>
    <p:extLst>
      <p:ext uri="{BB962C8B-B14F-4D97-AF65-F5344CB8AC3E}">
        <p14:creationId xmlns:p14="http://schemas.microsoft.com/office/powerpoint/2010/main" val="30621652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QR-код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9E0580-90D8-567E-E1CA-94BA9C34BC92}"/>
              </a:ext>
            </a:extLst>
          </p:cNvPr>
          <p:cNvSpPr txBox="1"/>
          <p:nvPr userDrawn="1"/>
        </p:nvSpPr>
        <p:spPr>
          <a:xfrm>
            <a:off x="1219351" y="874147"/>
            <a:ext cx="18952867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8500"/>
              </a:lnSpc>
              <a:spcBef>
                <a:spcPct val="0"/>
              </a:spcBef>
              <a:defRPr sz="7500" b="1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Линейная графика</a:t>
            </a:r>
          </a:p>
        </p:txBody>
      </p:sp>
      <p:sp>
        <p:nvSpPr>
          <p:cNvPr id="3" name="Text 3">
            <a:hlinkClick r:id="rId4"/>
            <a:extLst>
              <a:ext uri="{FF2B5EF4-FFF2-40B4-BE49-F238E27FC236}">
                <a16:creationId xmlns:a16="http://schemas.microsoft.com/office/drawing/2014/main" id="{777BB49D-4FED-7D26-5D3F-739925F24DE6}"/>
              </a:ext>
            </a:extLst>
          </p:cNvPr>
          <p:cNvSpPr/>
          <p:nvPr userDrawn="1"/>
        </p:nvSpPr>
        <p:spPr>
          <a:xfrm>
            <a:off x="1219352" y="2438400"/>
            <a:ext cx="10695557" cy="552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85991">
              <a:lnSpc>
                <a:spcPts val="4600"/>
              </a:lnSpc>
            </a:pPr>
            <a:r>
              <a:rPr lang="ru-RU" sz="3600" u="sng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Больше линейных иллюстраций здесь</a:t>
            </a:r>
            <a:endParaRPr lang="en-US" sz="3600" u="sng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5D77FC70-463F-98CC-741A-8E4A8E7E3418}"/>
              </a:ext>
            </a:extLst>
          </p:cNvPr>
          <p:cNvSpPr/>
          <p:nvPr userDrawn="1"/>
        </p:nvSpPr>
        <p:spPr>
          <a:xfrm>
            <a:off x="15990849" y="2471999"/>
            <a:ext cx="7161945" cy="516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485991">
              <a:lnSpc>
                <a:spcPts val="4600"/>
              </a:lnSpc>
            </a:pPr>
            <a:r>
              <a:rPr lang="ru-RU" sz="2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Толщина линии при масштабировании – 2 </a:t>
            </a:r>
            <a:r>
              <a:rPr lang="ru-RU" sz="24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пт</a:t>
            </a:r>
            <a:endParaRPr lang="en-US" sz="24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7EFF7B4-0CF6-809D-D381-613112EE50BC}"/>
              </a:ext>
            </a:extLst>
          </p:cNvPr>
          <p:cNvGrpSpPr/>
          <p:nvPr userDrawn="1"/>
        </p:nvGrpSpPr>
        <p:grpSpPr>
          <a:xfrm>
            <a:off x="7296778" y="4981021"/>
            <a:ext cx="4031369" cy="2124533"/>
            <a:chOff x="7296778" y="4981021"/>
            <a:chExt cx="4031369" cy="2124533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7CAF761E-F6D6-FF99-E32C-2F8B99468750}"/>
                </a:ext>
              </a:extLst>
            </p:cNvPr>
            <p:cNvSpPr/>
            <p:nvPr/>
          </p:nvSpPr>
          <p:spPr>
            <a:xfrm>
              <a:off x="7296778" y="5379608"/>
              <a:ext cx="779140" cy="1327352"/>
            </a:xfrm>
            <a:custGeom>
              <a:avLst/>
              <a:gdLst>
                <a:gd name="connsiteX0" fmla="*/ 779140 w 779140"/>
                <a:gd name="connsiteY0" fmla="*/ 265741 h 1327352"/>
                <a:gd name="connsiteX1" fmla="*/ 0 w 779140"/>
                <a:gd name="connsiteY1" fmla="*/ 0 h 1327352"/>
                <a:gd name="connsiteX2" fmla="*/ 0 w 779140"/>
                <a:gd name="connsiteY2" fmla="*/ 1327352 h 1327352"/>
                <a:gd name="connsiteX3" fmla="*/ 779140 w 779140"/>
                <a:gd name="connsiteY3" fmla="*/ 1224790 h 1327352"/>
                <a:gd name="connsiteX4" fmla="*/ 779140 w 779140"/>
                <a:gd name="connsiteY4" fmla="*/ 265741 h 132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140" h="1327352">
                  <a:moveTo>
                    <a:pt x="779140" y="265741"/>
                  </a:moveTo>
                  <a:lnTo>
                    <a:pt x="0" y="0"/>
                  </a:lnTo>
                  <a:lnTo>
                    <a:pt x="0" y="1327352"/>
                  </a:lnTo>
                  <a:lnTo>
                    <a:pt x="779140" y="1224790"/>
                  </a:lnTo>
                  <a:lnTo>
                    <a:pt x="779140" y="265741"/>
                  </a:lnTo>
                  <a:close/>
                </a:path>
              </a:pathLst>
            </a:custGeom>
            <a:solidFill>
              <a:srgbClr val="141414"/>
            </a:solidFill>
            <a:ln w="1088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88AC6039-ECB3-A111-FD89-84309CCFCE7A}"/>
                </a:ext>
              </a:extLst>
            </p:cNvPr>
            <p:cNvSpPr/>
            <p:nvPr/>
          </p:nvSpPr>
          <p:spPr>
            <a:xfrm>
              <a:off x="10549002" y="5379608"/>
              <a:ext cx="779145" cy="1327352"/>
            </a:xfrm>
            <a:custGeom>
              <a:avLst/>
              <a:gdLst>
                <a:gd name="connsiteX0" fmla="*/ 0 w 779145"/>
                <a:gd name="connsiteY0" fmla="*/ 265741 h 1327352"/>
                <a:gd name="connsiteX1" fmla="*/ 779146 w 779145"/>
                <a:gd name="connsiteY1" fmla="*/ 0 h 1327352"/>
                <a:gd name="connsiteX2" fmla="*/ 779146 w 779145"/>
                <a:gd name="connsiteY2" fmla="*/ 1327352 h 1327352"/>
                <a:gd name="connsiteX3" fmla="*/ 0 w 779145"/>
                <a:gd name="connsiteY3" fmla="*/ 1224790 h 1327352"/>
                <a:gd name="connsiteX4" fmla="*/ 0 w 779145"/>
                <a:gd name="connsiteY4" fmla="*/ 265741 h 132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145" h="1327352">
                  <a:moveTo>
                    <a:pt x="0" y="265741"/>
                  </a:moveTo>
                  <a:lnTo>
                    <a:pt x="779146" y="0"/>
                  </a:lnTo>
                  <a:lnTo>
                    <a:pt x="779146" y="1327352"/>
                  </a:lnTo>
                  <a:lnTo>
                    <a:pt x="0" y="1224790"/>
                  </a:lnTo>
                  <a:lnTo>
                    <a:pt x="0" y="265741"/>
                  </a:lnTo>
                  <a:close/>
                </a:path>
              </a:pathLst>
            </a:custGeom>
            <a:solidFill>
              <a:srgbClr val="141414"/>
            </a:solidFill>
            <a:ln w="1088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7A6784AF-F079-906F-D4A9-B50E9B8556C4}"/>
                </a:ext>
              </a:extLst>
            </p:cNvPr>
            <p:cNvSpPr/>
            <p:nvPr/>
          </p:nvSpPr>
          <p:spPr>
            <a:xfrm>
              <a:off x="9897738" y="5147426"/>
              <a:ext cx="779145" cy="1791722"/>
            </a:xfrm>
            <a:custGeom>
              <a:avLst/>
              <a:gdLst>
                <a:gd name="connsiteX0" fmla="*/ 0 w 779145"/>
                <a:gd name="connsiteY0" fmla="*/ 652724 h 1791722"/>
                <a:gd name="connsiteX1" fmla="*/ 779146 w 779145"/>
                <a:gd name="connsiteY1" fmla="*/ 0 h 1791722"/>
                <a:gd name="connsiteX2" fmla="*/ 779146 w 779145"/>
                <a:gd name="connsiteY2" fmla="*/ 1791723 h 1791722"/>
                <a:gd name="connsiteX3" fmla="*/ 0 w 779145"/>
                <a:gd name="connsiteY3" fmla="*/ 1302188 h 1791722"/>
                <a:gd name="connsiteX4" fmla="*/ 0 w 779145"/>
                <a:gd name="connsiteY4" fmla="*/ 652724 h 179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145" h="1791722">
                  <a:moveTo>
                    <a:pt x="0" y="652724"/>
                  </a:moveTo>
                  <a:lnTo>
                    <a:pt x="779146" y="0"/>
                  </a:lnTo>
                  <a:lnTo>
                    <a:pt x="779146" y="1791723"/>
                  </a:lnTo>
                  <a:lnTo>
                    <a:pt x="0" y="1302188"/>
                  </a:lnTo>
                  <a:lnTo>
                    <a:pt x="0" y="652724"/>
                  </a:lnTo>
                  <a:close/>
                </a:path>
              </a:pathLst>
            </a:custGeom>
            <a:solidFill>
              <a:srgbClr val="141414"/>
            </a:solidFill>
            <a:ln w="1088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B0E1E3E2-2C58-A2B0-B222-38FB66D94DD5}"/>
                </a:ext>
              </a:extLst>
            </p:cNvPr>
            <p:cNvSpPr/>
            <p:nvPr/>
          </p:nvSpPr>
          <p:spPr>
            <a:xfrm>
              <a:off x="9308593" y="4988753"/>
              <a:ext cx="10900" cy="2087768"/>
            </a:xfrm>
            <a:custGeom>
              <a:avLst/>
              <a:gdLst>
                <a:gd name="connsiteX0" fmla="*/ 0 w 10900"/>
                <a:gd name="connsiteY0" fmla="*/ 0 h 2087768"/>
                <a:gd name="connsiteX1" fmla="*/ 0 w 10900"/>
                <a:gd name="connsiteY1" fmla="*/ 2087769 h 20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00" h="2087768">
                  <a:moveTo>
                    <a:pt x="0" y="0"/>
                  </a:moveTo>
                  <a:lnTo>
                    <a:pt x="0" y="2087769"/>
                  </a:lnTo>
                </a:path>
              </a:pathLst>
            </a:custGeom>
            <a:noFill/>
            <a:ln w="10882" cap="flat">
              <a:solidFill>
                <a:srgbClr val="FFA3D7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62A1D4A8-F1B1-E30E-8824-37F9D3768298}"/>
                </a:ext>
              </a:extLst>
            </p:cNvPr>
            <p:cNvSpPr/>
            <p:nvPr/>
          </p:nvSpPr>
          <p:spPr>
            <a:xfrm>
              <a:off x="9268644" y="4984887"/>
              <a:ext cx="82895" cy="41377"/>
            </a:xfrm>
            <a:custGeom>
              <a:avLst/>
              <a:gdLst>
                <a:gd name="connsiteX0" fmla="*/ 82896 w 82895"/>
                <a:gd name="connsiteY0" fmla="*/ 41378 h 41377"/>
                <a:gd name="connsiteX1" fmla="*/ 41443 w 82895"/>
                <a:gd name="connsiteY1" fmla="*/ 0 h 41377"/>
                <a:gd name="connsiteX2" fmla="*/ 0 w 82895"/>
                <a:gd name="connsiteY2" fmla="*/ 41378 h 4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895" h="41377">
                  <a:moveTo>
                    <a:pt x="82896" y="41378"/>
                  </a:moveTo>
                  <a:lnTo>
                    <a:pt x="41443" y="0"/>
                  </a:lnTo>
                  <a:lnTo>
                    <a:pt x="0" y="41378"/>
                  </a:lnTo>
                </a:path>
              </a:pathLst>
            </a:custGeom>
            <a:noFill/>
            <a:ln w="10882" cap="flat">
              <a:solidFill>
                <a:srgbClr val="FFA3D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53A796CE-D16A-8C5F-DEB0-C1E117B829E1}"/>
                </a:ext>
              </a:extLst>
            </p:cNvPr>
            <p:cNvSpPr/>
            <p:nvPr/>
          </p:nvSpPr>
          <p:spPr>
            <a:xfrm>
              <a:off x="7548749" y="6095526"/>
              <a:ext cx="41446" cy="82757"/>
            </a:xfrm>
            <a:custGeom>
              <a:avLst/>
              <a:gdLst>
                <a:gd name="connsiteX0" fmla="*/ 41447 w 41446"/>
                <a:gd name="connsiteY0" fmla="*/ 0 h 82757"/>
                <a:gd name="connsiteX1" fmla="*/ 0 w 41446"/>
                <a:gd name="connsiteY1" fmla="*/ 41384 h 82757"/>
                <a:gd name="connsiteX2" fmla="*/ 41447 w 41446"/>
                <a:gd name="connsiteY2" fmla="*/ 82757 h 8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446" h="82757">
                  <a:moveTo>
                    <a:pt x="41447" y="0"/>
                  </a:moveTo>
                  <a:lnTo>
                    <a:pt x="0" y="41384"/>
                  </a:lnTo>
                  <a:lnTo>
                    <a:pt x="41447" y="82757"/>
                  </a:lnTo>
                </a:path>
              </a:pathLst>
            </a:custGeom>
            <a:noFill/>
            <a:ln w="10882" cap="flat">
              <a:solidFill>
                <a:srgbClr val="FFA3D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8EC454C3-B975-B78A-730F-498C53CEE7F2}"/>
                </a:ext>
              </a:extLst>
            </p:cNvPr>
            <p:cNvSpPr/>
            <p:nvPr/>
          </p:nvSpPr>
          <p:spPr>
            <a:xfrm>
              <a:off x="11020763" y="6095526"/>
              <a:ext cx="41442" cy="82757"/>
            </a:xfrm>
            <a:custGeom>
              <a:avLst/>
              <a:gdLst>
                <a:gd name="connsiteX0" fmla="*/ 0 w 41442"/>
                <a:gd name="connsiteY0" fmla="*/ 82757 h 82757"/>
                <a:gd name="connsiteX1" fmla="*/ 41443 w 41442"/>
                <a:gd name="connsiteY1" fmla="*/ 41384 h 82757"/>
                <a:gd name="connsiteX2" fmla="*/ 0 w 41442"/>
                <a:gd name="connsiteY2" fmla="*/ 0 h 8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442" h="82757">
                  <a:moveTo>
                    <a:pt x="0" y="82757"/>
                  </a:moveTo>
                  <a:lnTo>
                    <a:pt x="41443" y="41384"/>
                  </a:lnTo>
                  <a:lnTo>
                    <a:pt x="0" y="0"/>
                  </a:lnTo>
                </a:path>
              </a:pathLst>
            </a:custGeom>
            <a:noFill/>
            <a:ln w="10882" cap="flat">
              <a:solidFill>
                <a:srgbClr val="FFA3D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4528033E-A4A5-E7EE-CCD9-F3C7E414816A}"/>
                </a:ext>
              </a:extLst>
            </p:cNvPr>
            <p:cNvSpPr/>
            <p:nvPr/>
          </p:nvSpPr>
          <p:spPr>
            <a:xfrm>
              <a:off x="9440354" y="4981021"/>
              <a:ext cx="469035" cy="2124533"/>
            </a:xfrm>
            <a:custGeom>
              <a:avLst/>
              <a:gdLst>
                <a:gd name="connsiteX0" fmla="*/ 0 w 469035"/>
                <a:gd name="connsiteY0" fmla="*/ 773965 h 2124533"/>
                <a:gd name="connsiteX1" fmla="*/ 469035 w 469035"/>
                <a:gd name="connsiteY1" fmla="*/ 0 h 2124533"/>
                <a:gd name="connsiteX2" fmla="*/ 469035 w 469035"/>
                <a:gd name="connsiteY2" fmla="*/ 2124534 h 2124533"/>
                <a:gd name="connsiteX3" fmla="*/ 0 w 469035"/>
                <a:gd name="connsiteY3" fmla="*/ 1544059 h 2124533"/>
                <a:gd name="connsiteX4" fmla="*/ 0 w 469035"/>
                <a:gd name="connsiteY4" fmla="*/ 773965 h 2124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035" h="2124533">
                  <a:moveTo>
                    <a:pt x="0" y="773965"/>
                  </a:moveTo>
                  <a:lnTo>
                    <a:pt x="469035" y="0"/>
                  </a:lnTo>
                  <a:lnTo>
                    <a:pt x="469035" y="2124534"/>
                  </a:lnTo>
                  <a:lnTo>
                    <a:pt x="0" y="1544059"/>
                  </a:lnTo>
                  <a:lnTo>
                    <a:pt x="0" y="773965"/>
                  </a:lnTo>
                  <a:close/>
                </a:path>
              </a:pathLst>
            </a:custGeom>
            <a:solidFill>
              <a:srgbClr val="141414"/>
            </a:solidFill>
            <a:ln w="1088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BCCCAB8E-2AE1-77DB-65E5-3ACB119AAD3B}"/>
                </a:ext>
              </a:extLst>
            </p:cNvPr>
            <p:cNvSpPr/>
            <p:nvPr/>
          </p:nvSpPr>
          <p:spPr>
            <a:xfrm>
              <a:off x="7932523" y="5147426"/>
              <a:ext cx="779142" cy="1791722"/>
            </a:xfrm>
            <a:custGeom>
              <a:avLst/>
              <a:gdLst>
                <a:gd name="connsiteX0" fmla="*/ 779143 w 779142"/>
                <a:gd name="connsiteY0" fmla="*/ 652724 h 1791722"/>
                <a:gd name="connsiteX1" fmla="*/ 0 w 779142"/>
                <a:gd name="connsiteY1" fmla="*/ 0 h 1791722"/>
                <a:gd name="connsiteX2" fmla="*/ 0 w 779142"/>
                <a:gd name="connsiteY2" fmla="*/ 1791723 h 1791722"/>
                <a:gd name="connsiteX3" fmla="*/ 779143 w 779142"/>
                <a:gd name="connsiteY3" fmla="*/ 1302188 h 1791722"/>
                <a:gd name="connsiteX4" fmla="*/ 779143 w 779142"/>
                <a:gd name="connsiteY4" fmla="*/ 652724 h 179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142" h="1791722">
                  <a:moveTo>
                    <a:pt x="779143" y="652724"/>
                  </a:moveTo>
                  <a:lnTo>
                    <a:pt x="0" y="0"/>
                  </a:lnTo>
                  <a:lnTo>
                    <a:pt x="0" y="1791723"/>
                  </a:lnTo>
                  <a:lnTo>
                    <a:pt x="779143" y="1302188"/>
                  </a:lnTo>
                  <a:lnTo>
                    <a:pt x="779143" y="652724"/>
                  </a:lnTo>
                  <a:close/>
                </a:path>
              </a:pathLst>
            </a:custGeom>
            <a:solidFill>
              <a:srgbClr val="141414"/>
            </a:solidFill>
            <a:ln w="1088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D81CEEE9-6FAC-229B-B1A4-DFDBBEF22DDB}"/>
                </a:ext>
              </a:extLst>
            </p:cNvPr>
            <p:cNvSpPr/>
            <p:nvPr/>
          </p:nvSpPr>
          <p:spPr>
            <a:xfrm>
              <a:off x="8707763" y="4981021"/>
              <a:ext cx="469035" cy="2124533"/>
            </a:xfrm>
            <a:custGeom>
              <a:avLst/>
              <a:gdLst>
                <a:gd name="connsiteX0" fmla="*/ 469035 w 469035"/>
                <a:gd name="connsiteY0" fmla="*/ 773965 h 2124533"/>
                <a:gd name="connsiteX1" fmla="*/ 0 w 469035"/>
                <a:gd name="connsiteY1" fmla="*/ 0 h 2124533"/>
                <a:gd name="connsiteX2" fmla="*/ 0 w 469035"/>
                <a:gd name="connsiteY2" fmla="*/ 2124534 h 2124533"/>
                <a:gd name="connsiteX3" fmla="*/ 469035 w 469035"/>
                <a:gd name="connsiteY3" fmla="*/ 1544059 h 2124533"/>
                <a:gd name="connsiteX4" fmla="*/ 469035 w 469035"/>
                <a:gd name="connsiteY4" fmla="*/ 773965 h 2124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035" h="2124533">
                  <a:moveTo>
                    <a:pt x="469035" y="773965"/>
                  </a:moveTo>
                  <a:lnTo>
                    <a:pt x="0" y="0"/>
                  </a:lnTo>
                  <a:lnTo>
                    <a:pt x="0" y="2124534"/>
                  </a:lnTo>
                  <a:lnTo>
                    <a:pt x="469035" y="1544059"/>
                  </a:lnTo>
                  <a:lnTo>
                    <a:pt x="469035" y="773965"/>
                  </a:lnTo>
                  <a:close/>
                </a:path>
              </a:pathLst>
            </a:custGeom>
            <a:solidFill>
              <a:srgbClr val="141414"/>
            </a:solidFill>
            <a:ln w="1088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5A2C649F-19B8-8931-0C5D-412A81C7995C}"/>
                </a:ext>
              </a:extLst>
            </p:cNvPr>
            <p:cNvSpPr/>
            <p:nvPr/>
          </p:nvSpPr>
          <p:spPr>
            <a:xfrm>
              <a:off x="8986852" y="6134222"/>
              <a:ext cx="645400" cy="10881"/>
            </a:xfrm>
            <a:custGeom>
              <a:avLst/>
              <a:gdLst>
                <a:gd name="connsiteX0" fmla="*/ 0 w 645400"/>
                <a:gd name="connsiteY0" fmla="*/ 0 h 10881"/>
                <a:gd name="connsiteX1" fmla="*/ 645401 w 645400"/>
                <a:gd name="connsiteY1" fmla="*/ 0 h 10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400" h="10881">
                  <a:moveTo>
                    <a:pt x="0" y="0"/>
                  </a:moveTo>
                  <a:lnTo>
                    <a:pt x="645401" y="0"/>
                  </a:lnTo>
                </a:path>
              </a:pathLst>
            </a:custGeom>
            <a:noFill/>
            <a:ln w="10882" cap="flat">
              <a:solidFill>
                <a:srgbClr val="FFA3D7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E83FA07C-1BF0-9571-A104-4F79D3BBEC34}"/>
                </a:ext>
              </a:extLst>
            </p:cNvPr>
            <p:cNvSpPr/>
            <p:nvPr/>
          </p:nvSpPr>
          <p:spPr>
            <a:xfrm>
              <a:off x="8327879" y="6134222"/>
              <a:ext cx="379873" cy="10881"/>
            </a:xfrm>
            <a:custGeom>
              <a:avLst/>
              <a:gdLst>
                <a:gd name="connsiteX0" fmla="*/ 0 w 379873"/>
                <a:gd name="connsiteY0" fmla="*/ 0 h 10881"/>
                <a:gd name="connsiteX1" fmla="*/ 379874 w 379873"/>
                <a:gd name="connsiteY1" fmla="*/ 0 h 10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9873" h="10881">
                  <a:moveTo>
                    <a:pt x="0" y="0"/>
                  </a:moveTo>
                  <a:lnTo>
                    <a:pt x="379874" y="0"/>
                  </a:lnTo>
                </a:path>
              </a:pathLst>
            </a:custGeom>
            <a:noFill/>
            <a:ln w="10882" cap="flat">
              <a:solidFill>
                <a:srgbClr val="FFA3D7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3D6B4A81-5479-9873-EB9D-6990B919AC21}"/>
                </a:ext>
              </a:extLst>
            </p:cNvPr>
            <p:cNvSpPr/>
            <p:nvPr/>
          </p:nvSpPr>
          <p:spPr>
            <a:xfrm>
              <a:off x="7552624" y="6134222"/>
              <a:ext cx="379878" cy="10881"/>
            </a:xfrm>
            <a:custGeom>
              <a:avLst/>
              <a:gdLst>
                <a:gd name="connsiteX0" fmla="*/ 0 w 379878"/>
                <a:gd name="connsiteY0" fmla="*/ 0 h 10881"/>
                <a:gd name="connsiteX1" fmla="*/ 379878 w 379878"/>
                <a:gd name="connsiteY1" fmla="*/ 0 h 10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9878" h="10881">
                  <a:moveTo>
                    <a:pt x="0" y="0"/>
                  </a:moveTo>
                  <a:lnTo>
                    <a:pt x="379878" y="0"/>
                  </a:lnTo>
                </a:path>
              </a:pathLst>
            </a:custGeom>
            <a:noFill/>
            <a:ln w="10882" cap="flat">
              <a:solidFill>
                <a:srgbClr val="FFA3D7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8CEFE460-E664-DCB3-2C0F-01596C876D24}"/>
                </a:ext>
              </a:extLst>
            </p:cNvPr>
            <p:cNvSpPr/>
            <p:nvPr/>
          </p:nvSpPr>
          <p:spPr>
            <a:xfrm>
              <a:off x="9909434" y="6134222"/>
              <a:ext cx="379871" cy="10881"/>
            </a:xfrm>
            <a:custGeom>
              <a:avLst/>
              <a:gdLst>
                <a:gd name="connsiteX0" fmla="*/ 0 w 379871"/>
                <a:gd name="connsiteY0" fmla="*/ 0 h 10881"/>
                <a:gd name="connsiteX1" fmla="*/ 379872 w 379871"/>
                <a:gd name="connsiteY1" fmla="*/ 0 h 10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9871" h="10881">
                  <a:moveTo>
                    <a:pt x="0" y="0"/>
                  </a:moveTo>
                  <a:lnTo>
                    <a:pt x="379872" y="0"/>
                  </a:lnTo>
                </a:path>
              </a:pathLst>
            </a:custGeom>
            <a:noFill/>
            <a:ln w="10882" cap="flat">
              <a:solidFill>
                <a:srgbClr val="FFA3D7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D5EBB28F-1B74-5D50-EB1A-C0001D79BB78}"/>
                </a:ext>
              </a:extLst>
            </p:cNvPr>
            <p:cNvSpPr/>
            <p:nvPr/>
          </p:nvSpPr>
          <p:spPr>
            <a:xfrm>
              <a:off x="10676938" y="6134222"/>
              <a:ext cx="379871" cy="10881"/>
            </a:xfrm>
            <a:custGeom>
              <a:avLst/>
              <a:gdLst>
                <a:gd name="connsiteX0" fmla="*/ 0 w 379871"/>
                <a:gd name="connsiteY0" fmla="*/ 0 h 10881"/>
                <a:gd name="connsiteX1" fmla="*/ 379872 w 379871"/>
                <a:gd name="connsiteY1" fmla="*/ 0 h 10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9871" h="10881">
                  <a:moveTo>
                    <a:pt x="0" y="0"/>
                  </a:moveTo>
                  <a:lnTo>
                    <a:pt x="379872" y="0"/>
                  </a:lnTo>
                </a:path>
              </a:pathLst>
            </a:custGeom>
            <a:noFill/>
            <a:ln w="10882" cap="flat">
              <a:solidFill>
                <a:srgbClr val="FFA3D7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CF608376-D413-7DAD-F2EB-0F4FEA944652}"/>
              </a:ext>
            </a:extLst>
          </p:cNvPr>
          <p:cNvGrpSpPr/>
          <p:nvPr userDrawn="1"/>
        </p:nvGrpSpPr>
        <p:grpSpPr>
          <a:xfrm>
            <a:off x="19433958" y="4766842"/>
            <a:ext cx="3740808" cy="2540933"/>
            <a:chOff x="19433958" y="4766842"/>
            <a:chExt cx="3740808" cy="2540933"/>
          </a:xfrm>
        </p:grpSpPr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4B95AB99-0D66-9733-68D6-19AAE5B7C489}"/>
                </a:ext>
              </a:extLst>
            </p:cNvPr>
            <p:cNvSpPr/>
            <p:nvPr/>
          </p:nvSpPr>
          <p:spPr>
            <a:xfrm>
              <a:off x="19433958" y="4864345"/>
              <a:ext cx="1874542" cy="2345944"/>
            </a:xfrm>
            <a:custGeom>
              <a:avLst/>
              <a:gdLst>
                <a:gd name="connsiteX0" fmla="*/ 1873267 w 1874542"/>
                <a:gd name="connsiteY0" fmla="*/ 1107360 h 2345944"/>
                <a:gd name="connsiteX1" fmla="*/ 1874543 w 1874542"/>
                <a:gd name="connsiteY1" fmla="*/ 1151019 h 2345944"/>
                <a:gd name="connsiteX2" fmla="*/ 1869092 w 1874542"/>
                <a:gd name="connsiteY2" fmla="*/ 1151106 h 2345944"/>
                <a:gd name="connsiteX3" fmla="*/ 1869256 w 1874542"/>
                <a:gd name="connsiteY3" fmla="*/ 1172974 h 2345944"/>
                <a:gd name="connsiteX4" fmla="*/ 1869092 w 1874542"/>
                <a:gd name="connsiteY4" fmla="*/ 1194841 h 2345944"/>
                <a:gd name="connsiteX5" fmla="*/ 1874543 w 1874542"/>
                <a:gd name="connsiteY5" fmla="*/ 1194928 h 2345944"/>
                <a:gd name="connsiteX6" fmla="*/ 1873267 w 1874542"/>
                <a:gd name="connsiteY6" fmla="*/ 1238587 h 2345944"/>
                <a:gd name="connsiteX7" fmla="*/ 1867817 w 1874542"/>
                <a:gd name="connsiteY7" fmla="*/ 1238347 h 2345944"/>
                <a:gd name="connsiteX8" fmla="*/ 1865256 w 1874542"/>
                <a:gd name="connsiteY8" fmla="*/ 1281875 h 2345944"/>
                <a:gd name="connsiteX9" fmla="*/ 1870695 w 1874542"/>
                <a:gd name="connsiteY9" fmla="*/ 1282278 h 2345944"/>
                <a:gd name="connsiteX10" fmla="*/ 1866814 w 1874542"/>
                <a:gd name="connsiteY10" fmla="*/ 1325871 h 2345944"/>
                <a:gd name="connsiteX11" fmla="*/ 1861397 w 1874542"/>
                <a:gd name="connsiteY11" fmla="*/ 1325316 h 2345944"/>
                <a:gd name="connsiteX12" fmla="*/ 1856241 w 1874542"/>
                <a:gd name="connsiteY12" fmla="*/ 1368572 h 2345944"/>
                <a:gd name="connsiteX13" fmla="*/ 1861637 w 1874542"/>
                <a:gd name="connsiteY13" fmla="*/ 1369291 h 2345944"/>
                <a:gd name="connsiteX14" fmla="*/ 1855162 w 1874542"/>
                <a:gd name="connsiteY14" fmla="*/ 1412492 h 2345944"/>
                <a:gd name="connsiteX15" fmla="*/ 1849777 w 1874542"/>
                <a:gd name="connsiteY15" fmla="*/ 1411610 h 2345944"/>
                <a:gd name="connsiteX16" fmla="*/ 1841994 w 1874542"/>
                <a:gd name="connsiteY16" fmla="*/ 1454507 h 2345944"/>
                <a:gd name="connsiteX17" fmla="*/ 1847336 w 1874542"/>
                <a:gd name="connsiteY17" fmla="*/ 1455563 h 2345944"/>
                <a:gd name="connsiteX18" fmla="*/ 1838190 w 1874542"/>
                <a:gd name="connsiteY18" fmla="*/ 1498373 h 2345944"/>
                <a:gd name="connsiteX19" fmla="*/ 1832871 w 1874542"/>
                <a:gd name="connsiteY19" fmla="*/ 1497154 h 2345944"/>
                <a:gd name="connsiteX20" fmla="*/ 1822440 w 1874542"/>
                <a:gd name="connsiteY20" fmla="*/ 1539441 h 2345944"/>
                <a:gd name="connsiteX21" fmla="*/ 1827704 w 1874542"/>
                <a:gd name="connsiteY21" fmla="*/ 1540834 h 2345944"/>
                <a:gd name="connsiteX22" fmla="*/ 1815899 w 1874542"/>
                <a:gd name="connsiteY22" fmla="*/ 1582914 h 2345944"/>
                <a:gd name="connsiteX23" fmla="*/ 1810678 w 1874542"/>
                <a:gd name="connsiteY23" fmla="*/ 1581358 h 2345944"/>
                <a:gd name="connsiteX24" fmla="*/ 1797565 w 1874542"/>
                <a:gd name="connsiteY24" fmla="*/ 1622905 h 2345944"/>
                <a:gd name="connsiteX25" fmla="*/ 1802732 w 1874542"/>
                <a:gd name="connsiteY25" fmla="*/ 1624625 h 2345944"/>
                <a:gd name="connsiteX26" fmla="*/ 1788202 w 1874542"/>
                <a:gd name="connsiteY26" fmla="*/ 1665921 h 2345944"/>
                <a:gd name="connsiteX27" fmla="*/ 1783090 w 1874542"/>
                <a:gd name="connsiteY27" fmla="*/ 1664027 h 2345944"/>
                <a:gd name="connsiteX28" fmla="*/ 1767274 w 1874542"/>
                <a:gd name="connsiteY28" fmla="*/ 1704638 h 2345944"/>
                <a:gd name="connsiteX29" fmla="*/ 1772320 w 1874542"/>
                <a:gd name="connsiteY29" fmla="*/ 1706696 h 2345944"/>
                <a:gd name="connsiteX30" fmla="*/ 1755087 w 1874542"/>
                <a:gd name="connsiteY30" fmla="*/ 1746893 h 2345944"/>
                <a:gd name="connsiteX31" fmla="*/ 1750117 w 1874542"/>
                <a:gd name="connsiteY31" fmla="*/ 1744662 h 2345944"/>
                <a:gd name="connsiteX32" fmla="*/ 1731608 w 1874542"/>
                <a:gd name="connsiteY32" fmla="*/ 1784064 h 2345944"/>
                <a:gd name="connsiteX33" fmla="*/ 1736502 w 1874542"/>
                <a:gd name="connsiteY33" fmla="*/ 1786459 h 2345944"/>
                <a:gd name="connsiteX34" fmla="*/ 1716533 w 1874542"/>
                <a:gd name="connsiteY34" fmla="*/ 1825383 h 2345944"/>
                <a:gd name="connsiteX35" fmla="*/ 1711726 w 1874542"/>
                <a:gd name="connsiteY35" fmla="*/ 1822814 h 2345944"/>
                <a:gd name="connsiteX36" fmla="*/ 1690471 w 1874542"/>
                <a:gd name="connsiteY36" fmla="*/ 1860867 h 2345944"/>
                <a:gd name="connsiteX37" fmla="*/ 1695180 w 1874542"/>
                <a:gd name="connsiteY37" fmla="*/ 1863610 h 2345944"/>
                <a:gd name="connsiteX38" fmla="*/ 1672453 w 1874542"/>
                <a:gd name="connsiteY38" fmla="*/ 1901010 h 2345944"/>
                <a:gd name="connsiteX39" fmla="*/ 1667842 w 1874542"/>
                <a:gd name="connsiteY39" fmla="*/ 1898104 h 2345944"/>
                <a:gd name="connsiteX40" fmla="*/ 1643862 w 1874542"/>
                <a:gd name="connsiteY40" fmla="*/ 1934459 h 2345944"/>
                <a:gd name="connsiteX41" fmla="*/ 1648364 w 1874542"/>
                <a:gd name="connsiteY41" fmla="*/ 1937539 h 2345944"/>
                <a:gd name="connsiteX42" fmla="*/ 1622901 w 1874542"/>
                <a:gd name="connsiteY42" fmla="*/ 1973110 h 2345944"/>
                <a:gd name="connsiteX43" fmla="*/ 1618530 w 1874542"/>
                <a:gd name="connsiteY43" fmla="*/ 1969867 h 2345944"/>
                <a:gd name="connsiteX44" fmla="*/ 1591835 w 1874542"/>
                <a:gd name="connsiteY44" fmla="*/ 2004241 h 2345944"/>
                <a:gd name="connsiteX45" fmla="*/ 1596075 w 1874542"/>
                <a:gd name="connsiteY45" fmla="*/ 2007658 h 2345944"/>
                <a:gd name="connsiteX46" fmla="*/ 1567898 w 1874542"/>
                <a:gd name="connsiteY46" fmla="*/ 2041107 h 2345944"/>
                <a:gd name="connsiteX47" fmla="*/ 1563800 w 1874542"/>
                <a:gd name="connsiteY47" fmla="*/ 2037515 h 2345944"/>
                <a:gd name="connsiteX48" fmla="*/ 1534369 w 1874542"/>
                <a:gd name="connsiteY48" fmla="*/ 2069647 h 2345944"/>
                <a:gd name="connsiteX49" fmla="*/ 1538315 w 1874542"/>
                <a:gd name="connsiteY49" fmla="*/ 2073402 h 2345944"/>
                <a:gd name="connsiteX50" fmla="*/ 1507402 w 1874542"/>
                <a:gd name="connsiteY50" fmla="*/ 2104402 h 2345944"/>
                <a:gd name="connsiteX51" fmla="*/ 1503620 w 1874542"/>
                <a:gd name="connsiteY51" fmla="*/ 2100483 h 2345944"/>
                <a:gd name="connsiteX52" fmla="*/ 1471562 w 1874542"/>
                <a:gd name="connsiteY52" fmla="*/ 2129938 h 2345944"/>
                <a:gd name="connsiteX53" fmla="*/ 1475159 w 1874542"/>
                <a:gd name="connsiteY53" fmla="*/ 2134030 h 2345944"/>
                <a:gd name="connsiteX54" fmla="*/ 1441619 w 1874542"/>
                <a:gd name="connsiteY54" fmla="*/ 2162156 h 2345944"/>
                <a:gd name="connsiteX55" fmla="*/ 1438208 w 1874542"/>
                <a:gd name="connsiteY55" fmla="*/ 2157911 h 2345944"/>
                <a:gd name="connsiteX56" fmla="*/ 1403610 w 1874542"/>
                <a:gd name="connsiteY56" fmla="*/ 2184296 h 2345944"/>
                <a:gd name="connsiteX57" fmla="*/ 1406815 w 1874542"/>
                <a:gd name="connsiteY57" fmla="*/ 2188693 h 2345944"/>
                <a:gd name="connsiteX58" fmla="*/ 1370779 w 1874542"/>
                <a:gd name="connsiteY58" fmla="*/ 2213543 h 2345944"/>
                <a:gd name="connsiteX59" fmla="*/ 1367792 w 1874542"/>
                <a:gd name="connsiteY59" fmla="*/ 2208993 h 2345944"/>
                <a:gd name="connsiteX60" fmla="*/ 1330808 w 1874542"/>
                <a:gd name="connsiteY60" fmla="*/ 2231884 h 2345944"/>
                <a:gd name="connsiteX61" fmla="*/ 1333555 w 1874542"/>
                <a:gd name="connsiteY61" fmla="*/ 2236575 h 2345944"/>
                <a:gd name="connsiteX62" fmla="*/ 1295219 w 1874542"/>
                <a:gd name="connsiteY62" fmla="*/ 2257692 h 2345944"/>
                <a:gd name="connsiteX63" fmla="*/ 1292701 w 1874542"/>
                <a:gd name="connsiteY63" fmla="*/ 2252870 h 2345944"/>
                <a:gd name="connsiteX64" fmla="*/ 1253569 w 1874542"/>
                <a:gd name="connsiteY64" fmla="*/ 2271831 h 2345944"/>
                <a:gd name="connsiteX65" fmla="*/ 1255815 w 1874542"/>
                <a:gd name="connsiteY65" fmla="*/ 2276783 h 2345944"/>
                <a:gd name="connsiteX66" fmla="*/ 1215451 w 1874542"/>
                <a:gd name="connsiteY66" fmla="*/ 2293742 h 2345944"/>
                <a:gd name="connsiteX67" fmla="*/ 1213468 w 1874542"/>
                <a:gd name="connsiteY67" fmla="*/ 2288670 h 2345944"/>
                <a:gd name="connsiteX68" fmla="*/ 1172505 w 1874542"/>
                <a:gd name="connsiteY68" fmla="*/ 2303288 h 2345944"/>
                <a:gd name="connsiteX69" fmla="*/ 1174205 w 1874542"/>
                <a:gd name="connsiteY69" fmla="*/ 2308469 h 2345944"/>
                <a:gd name="connsiteX70" fmla="*/ 1132196 w 1874542"/>
                <a:gd name="connsiteY70" fmla="*/ 2320867 h 2345944"/>
                <a:gd name="connsiteX71" fmla="*/ 1130800 w 1874542"/>
                <a:gd name="connsiteY71" fmla="*/ 2315598 h 2345944"/>
                <a:gd name="connsiteX72" fmla="*/ 1088475 w 1874542"/>
                <a:gd name="connsiteY72" fmla="*/ 2325525 h 2345944"/>
                <a:gd name="connsiteX73" fmla="*/ 1089565 w 1874542"/>
                <a:gd name="connsiteY73" fmla="*/ 2330859 h 2345944"/>
                <a:gd name="connsiteX74" fmla="*/ 1046437 w 1874542"/>
                <a:gd name="connsiteY74" fmla="*/ 2338391 h 2345944"/>
                <a:gd name="connsiteX75" fmla="*/ 1045654 w 1874542"/>
                <a:gd name="connsiteY75" fmla="*/ 2333003 h 2345944"/>
                <a:gd name="connsiteX76" fmla="*/ 1002475 w 1874542"/>
                <a:gd name="connsiteY76" fmla="*/ 2338010 h 2345944"/>
                <a:gd name="connsiteX77" fmla="*/ 1002945 w 1874542"/>
                <a:gd name="connsiteY77" fmla="*/ 2343431 h 2345944"/>
                <a:gd name="connsiteX78" fmla="*/ 959237 w 1874542"/>
                <a:gd name="connsiteY78" fmla="*/ 2345945 h 2345944"/>
                <a:gd name="connsiteX79" fmla="*/ 959080 w 1874542"/>
                <a:gd name="connsiteY79" fmla="*/ 2340503 h 2345944"/>
                <a:gd name="connsiteX80" fmla="*/ 937273 w 1874542"/>
                <a:gd name="connsiteY80" fmla="*/ 2340818 h 2345944"/>
                <a:gd name="connsiteX81" fmla="*/ 915467 w 1874542"/>
                <a:gd name="connsiteY81" fmla="*/ 2340503 h 2345944"/>
                <a:gd name="connsiteX82" fmla="*/ 915310 w 1874542"/>
                <a:gd name="connsiteY82" fmla="*/ 2345945 h 2345944"/>
                <a:gd name="connsiteX83" fmla="*/ 871600 w 1874542"/>
                <a:gd name="connsiteY83" fmla="*/ 2343431 h 2345944"/>
                <a:gd name="connsiteX84" fmla="*/ 872071 w 1874542"/>
                <a:gd name="connsiteY84" fmla="*/ 2338010 h 2345944"/>
                <a:gd name="connsiteX85" fmla="*/ 828892 w 1874542"/>
                <a:gd name="connsiteY85" fmla="*/ 2333003 h 2345944"/>
                <a:gd name="connsiteX86" fmla="*/ 828109 w 1874542"/>
                <a:gd name="connsiteY86" fmla="*/ 2338391 h 2345944"/>
                <a:gd name="connsiteX87" fmla="*/ 784978 w 1874542"/>
                <a:gd name="connsiteY87" fmla="*/ 2330859 h 2345944"/>
                <a:gd name="connsiteX88" fmla="*/ 786071 w 1874542"/>
                <a:gd name="connsiteY88" fmla="*/ 2325525 h 2345944"/>
                <a:gd name="connsiteX89" fmla="*/ 743742 w 1874542"/>
                <a:gd name="connsiteY89" fmla="*/ 2315598 h 2345944"/>
                <a:gd name="connsiteX90" fmla="*/ 742346 w 1874542"/>
                <a:gd name="connsiteY90" fmla="*/ 2320867 h 2345944"/>
                <a:gd name="connsiteX91" fmla="*/ 700345 w 1874542"/>
                <a:gd name="connsiteY91" fmla="*/ 2308469 h 2345944"/>
                <a:gd name="connsiteX92" fmla="*/ 702037 w 1874542"/>
                <a:gd name="connsiteY92" fmla="*/ 2303288 h 2345944"/>
                <a:gd name="connsiteX93" fmla="*/ 661076 w 1874542"/>
                <a:gd name="connsiteY93" fmla="*/ 2288670 h 2345944"/>
                <a:gd name="connsiteX94" fmla="*/ 659101 w 1874542"/>
                <a:gd name="connsiteY94" fmla="*/ 2293742 h 2345944"/>
                <a:gd name="connsiteX95" fmla="*/ 618731 w 1874542"/>
                <a:gd name="connsiteY95" fmla="*/ 2276783 h 2345944"/>
                <a:gd name="connsiteX96" fmla="*/ 620979 w 1874542"/>
                <a:gd name="connsiteY96" fmla="*/ 2271831 h 2345944"/>
                <a:gd name="connsiteX97" fmla="*/ 581840 w 1874542"/>
                <a:gd name="connsiteY97" fmla="*/ 2252870 h 2345944"/>
                <a:gd name="connsiteX98" fmla="*/ 579333 w 1874542"/>
                <a:gd name="connsiteY98" fmla="*/ 2257692 h 2345944"/>
                <a:gd name="connsiteX99" fmla="*/ 540989 w 1874542"/>
                <a:gd name="connsiteY99" fmla="*/ 2236575 h 2345944"/>
                <a:gd name="connsiteX100" fmla="*/ 543742 w 1874542"/>
                <a:gd name="connsiteY100" fmla="*/ 2231884 h 2345944"/>
                <a:gd name="connsiteX101" fmla="*/ 506754 w 1874542"/>
                <a:gd name="connsiteY101" fmla="*/ 2208993 h 2345944"/>
                <a:gd name="connsiteX102" fmla="*/ 503769 w 1874542"/>
                <a:gd name="connsiteY102" fmla="*/ 2213543 h 2345944"/>
                <a:gd name="connsiteX103" fmla="*/ 467732 w 1874542"/>
                <a:gd name="connsiteY103" fmla="*/ 2188704 h 2345944"/>
                <a:gd name="connsiteX104" fmla="*/ 470936 w 1874542"/>
                <a:gd name="connsiteY104" fmla="*/ 2184296 h 2345944"/>
                <a:gd name="connsiteX105" fmla="*/ 436334 w 1874542"/>
                <a:gd name="connsiteY105" fmla="*/ 2157911 h 2345944"/>
                <a:gd name="connsiteX106" fmla="*/ 432925 w 1874542"/>
                <a:gd name="connsiteY106" fmla="*/ 2162156 h 2345944"/>
                <a:gd name="connsiteX107" fmla="*/ 399387 w 1874542"/>
                <a:gd name="connsiteY107" fmla="*/ 2134030 h 2345944"/>
                <a:gd name="connsiteX108" fmla="*/ 402987 w 1874542"/>
                <a:gd name="connsiteY108" fmla="*/ 2129938 h 2345944"/>
                <a:gd name="connsiteX109" fmla="*/ 370926 w 1874542"/>
                <a:gd name="connsiteY109" fmla="*/ 2100483 h 2345944"/>
                <a:gd name="connsiteX110" fmla="*/ 367148 w 1874542"/>
                <a:gd name="connsiteY110" fmla="*/ 2104402 h 2345944"/>
                <a:gd name="connsiteX111" fmla="*/ 336231 w 1874542"/>
                <a:gd name="connsiteY111" fmla="*/ 2073402 h 2345944"/>
                <a:gd name="connsiteX112" fmla="*/ 340174 w 1874542"/>
                <a:gd name="connsiteY112" fmla="*/ 2069647 h 2345944"/>
                <a:gd name="connsiteX113" fmla="*/ 310749 w 1874542"/>
                <a:gd name="connsiteY113" fmla="*/ 2037515 h 2345944"/>
                <a:gd name="connsiteX114" fmla="*/ 306652 w 1874542"/>
                <a:gd name="connsiteY114" fmla="*/ 2041107 h 2345944"/>
                <a:gd name="connsiteX115" fmla="*/ 278466 w 1874542"/>
                <a:gd name="connsiteY115" fmla="*/ 2007658 h 2345944"/>
                <a:gd name="connsiteX116" fmla="*/ 282706 w 1874542"/>
                <a:gd name="connsiteY116" fmla="*/ 2004241 h 2345944"/>
                <a:gd name="connsiteX117" fmla="*/ 256016 w 1874542"/>
                <a:gd name="connsiteY117" fmla="*/ 1969867 h 2345944"/>
                <a:gd name="connsiteX118" fmla="*/ 251644 w 1874542"/>
                <a:gd name="connsiteY118" fmla="*/ 1973110 h 2345944"/>
                <a:gd name="connsiteX119" fmla="*/ 226186 w 1874542"/>
                <a:gd name="connsiteY119" fmla="*/ 1937539 h 2345944"/>
                <a:gd name="connsiteX120" fmla="*/ 230680 w 1874542"/>
                <a:gd name="connsiteY120" fmla="*/ 1934459 h 2345944"/>
                <a:gd name="connsiteX121" fmla="*/ 206700 w 1874542"/>
                <a:gd name="connsiteY121" fmla="*/ 1898104 h 2345944"/>
                <a:gd name="connsiteX122" fmla="*/ 202094 w 1874542"/>
                <a:gd name="connsiteY122" fmla="*/ 1901010 h 2345944"/>
                <a:gd name="connsiteX123" fmla="*/ 179368 w 1874542"/>
                <a:gd name="connsiteY123" fmla="*/ 1863610 h 2345944"/>
                <a:gd name="connsiteX124" fmla="*/ 184079 w 1874542"/>
                <a:gd name="connsiteY124" fmla="*/ 1860867 h 2345944"/>
                <a:gd name="connsiteX125" fmla="*/ 162815 w 1874542"/>
                <a:gd name="connsiteY125" fmla="*/ 1822814 h 2345944"/>
                <a:gd name="connsiteX126" fmla="*/ 158009 w 1874542"/>
                <a:gd name="connsiteY126" fmla="*/ 1825383 h 2345944"/>
                <a:gd name="connsiteX127" fmla="*/ 138042 w 1874542"/>
                <a:gd name="connsiteY127" fmla="*/ 1786459 h 2345944"/>
                <a:gd name="connsiteX128" fmla="*/ 142935 w 1874542"/>
                <a:gd name="connsiteY128" fmla="*/ 1784064 h 2345944"/>
                <a:gd name="connsiteX129" fmla="*/ 124428 w 1874542"/>
                <a:gd name="connsiteY129" fmla="*/ 1744662 h 2345944"/>
                <a:gd name="connsiteX130" fmla="*/ 119455 w 1874542"/>
                <a:gd name="connsiteY130" fmla="*/ 1746893 h 2345944"/>
                <a:gd name="connsiteX131" fmla="*/ 102223 w 1874542"/>
                <a:gd name="connsiteY131" fmla="*/ 1706696 h 2345944"/>
                <a:gd name="connsiteX132" fmla="*/ 107269 w 1874542"/>
                <a:gd name="connsiteY132" fmla="*/ 1704638 h 2345944"/>
                <a:gd name="connsiteX133" fmla="*/ 91455 w 1874542"/>
                <a:gd name="connsiteY133" fmla="*/ 1664038 h 2345944"/>
                <a:gd name="connsiteX134" fmla="*/ 86343 w 1874542"/>
                <a:gd name="connsiteY134" fmla="*/ 1665921 h 2345944"/>
                <a:gd name="connsiteX135" fmla="*/ 71812 w 1874542"/>
                <a:gd name="connsiteY135" fmla="*/ 1624625 h 2345944"/>
                <a:gd name="connsiteX136" fmla="*/ 76983 w 1874542"/>
                <a:gd name="connsiteY136" fmla="*/ 1622905 h 2345944"/>
                <a:gd name="connsiteX137" fmla="*/ 63872 w 1874542"/>
                <a:gd name="connsiteY137" fmla="*/ 1581358 h 2345944"/>
                <a:gd name="connsiteX138" fmla="*/ 58648 w 1874542"/>
                <a:gd name="connsiteY138" fmla="*/ 1582914 h 2345944"/>
                <a:gd name="connsiteX139" fmla="*/ 46838 w 1874542"/>
                <a:gd name="connsiteY139" fmla="*/ 1540834 h 2345944"/>
                <a:gd name="connsiteX140" fmla="*/ 52108 w 1874542"/>
                <a:gd name="connsiteY140" fmla="*/ 1539441 h 2345944"/>
                <a:gd name="connsiteX141" fmla="*/ 41671 w 1874542"/>
                <a:gd name="connsiteY141" fmla="*/ 1497154 h 2345944"/>
                <a:gd name="connsiteX142" fmla="*/ 36360 w 1874542"/>
                <a:gd name="connsiteY142" fmla="*/ 1498373 h 2345944"/>
                <a:gd name="connsiteX143" fmla="*/ 27210 w 1874542"/>
                <a:gd name="connsiteY143" fmla="*/ 1455563 h 2345944"/>
                <a:gd name="connsiteX144" fmla="*/ 32557 w 1874542"/>
                <a:gd name="connsiteY144" fmla="*/ 1454518 h 2345944"/>
                <a:gd name="connsiteX145" fmla="*/ 24766 w 1874542"/>
                <a:gd name="connsiteY145" fmla="*/ 1411610 h 2345944"/>
                <a:gd name="connsiteX146" fmla="*/ 19389 w 1874542"/>
                <a:gd name="connsiteY146" fmla="*/ 1412492 h 2345944"/>
                <a:gd name="connsiteX147" fmla="*/ 12904 w 1874542"/>
                <a:gd name="connsiteY147" fmla="*/ 1369291 h 2345944"/>
                <a:gd name="connsiteX148" fmla="*/ 18306 w 1874542"/>
                <a:gd name="connsiteY148" fmla="*/ 1368572 h 2345944"/>
                <a:gd name="connsiteX149" fmla="*/ 13148 w 1874542"/>
                <a:gd name="connsiteY149" fmla="*/ 1325316 h 2345944"/>
                <a:gd name="connsiteX150" fmla="*/ 7727 w 1874542"/>
                <a:gd name="connsiteY150" fmla="*/ 1325871 h 2345944"/>
                <a:gd name="connsiteX151" fmla="*/ 3853 w 1874542"/>
                <a:gd name="connsiteY151" fmla="*/ 1282278 h 2345944"/>
                <a:gd name="connsiteX152" fmla="*/ 9289 w 1874542"/>
                <a:gd name="connsiteY152" fmla="*/ 1281875 h 2345944"/>
                <a:gd name="connsiteX153" fmla="*/ 6725 w 1874542"/>
                <a:gd name="connsiteY153" fmla="*/ 1238347 h 2345944"/>
                <a:gd name="connsiteX154" fmla="*/ 1280 w 1874542"/>
                <a:gd name="connsiteY154" fmla="*/ 1238587 h 2345944"/>
                <a:gd name="connsiteX155" fmla="*/ 0 w 1874542"/>
                <a:gd name="connsiteY155" fmla="*/ 1194928 h 2345944"/>
                <a:gd name="connsiteX156" fmla="*/ 5450 w 1874542"/>
                <a:gd name="connsiteY156" fmla="*/ 1194841 h 2345944"/>
                <a:gd name="connsiteX157" fmla="*/ 5289 w 1874542"/>
                <a:gd name="connsiteY157" fmla="*/ 1172974 h 2345944"/>
                <a:gd name="connsiteX158" fmla="*/ 5450 w 1874542"/>
                <a:gd name="connsiteY158" fmla="*/ 1151106 h 2345944"/>
                <a:gd name="connsiteX159" fmla="*/ 0 w 1874542"/>
                <a:gd name="connsiteY159" fmla="*/ 1151019 h 2345944"/>
                <a:gd name="connsiteX160" fmla="*/ 1280 w 1874542"/>
                <a:gd name="connsiteY160" fmla="*/ 1107360 h 2345944"/>
                <a:gd name="connsiteX161" fmla="*/ 6725 w 1874542"/>
                <a:gd name="connsiteY161" fmla="*/ 1107600 h 2345944"/>
                <a:gd name="connsiteX162" fmla="*/ 9289 w 1874542"/>
                <a:gd name="connsiteY162" fmla="*/ 1064072 h 2345944"/>
                <a:gd name="connsiteX163" fmla="*/ 3853 w 1874542"/>
                <a:gd name="connsiteY163" fmla="*/ 1063669 h 2345944"/>
                <a:gd name="connsiteX164" fmla="*/ 7727 w 1874542"/>
                <a:gd name="connsiteY164" fmla="*/ 1020076 h 2345944"/>
                <a:gd name="connsiteX165" fmla="*/ 13148 w 1874542"/>
                <a:gd name="connsiteY165" fmla="*/ 1020631 h 2345944"/>
                <a:gd name="connsiteX166" fmla="*/ 18306 w 1874542"/>
                <a:gd name="connsiteY166" fmla="*/ 977377 h 2345944"/>
                <a:gd name="connsiteX167" fmla="*/ 12904 w 1874542"/>
                <a:gd name="connsiteY167" fmla="*/ 976652 h 2345944"/>
                <a:gd name="connsiteX168" fmla="*/ 19389 w 1874542"/>
                <a:gd name="connsiteY168" fmla="*/ 933449 h 2345944"/>
                <a:gd name="connsiteX169" fmla="*/ 24766 w 1874542"/>
                <a:gd name="connsiteY169" fmla="*/ 934337 h 2345944"/>
                <a:gd name="connsiteX170" fmla="*/ 32557 w 1874542"/>
                <a:gd name="connsiteY170" fmla="*/ 891433 h 2345944"/>
                <a:gd name="connsiteX171" fmla="*/ 27209 w 1874542"/>
                <a:gd name="connsiteY171" fmla="*/ 890380 h 2345944"/>
                <a:gd name="connsiteX172" fmla="*/ 36360 w 1874542"/>
                <a:gd name="connsiteY172" fmla="*/ 847578 h 2345944"/>
                <a:gd name="connsiteX173" fmla="*/ 41671 w 1874542"/>
                <a:gd name="connsiteY173" fmla="*/ 848797 h 2345944"/>
                <a:gd name="connsiteX174" fmla="*/ 52108 w 1874542"/>
                <a:gd name="connsiteY174" fmla="*/ 806501 h 2345944"/>
                <a:gd name="connsiteX175" fmla="*/ 46838 w 1874542"/>
                <a:gd name="connsiteY175" fmla="*/ 805116 h 2345944"/>
                <a:gd name="connsiteX176" fmla="*/ 58648 w 1874542"/>
                <a:gd name="connsiteY176" fmla="*/ 763036 h 2345944"/>
                <a:gd name="connsiteX177" fmla="*/ 63872 w 1874542"/>
                <a:gd name="connsiteY177" fmla="*/ 764588 h 2345944"/>
                <a:gd name="connsiteX178" fmla="*/ 76983 w 1874542"/>
                <a:gd name="connsiteY178" fmla="*/ 723046 h 2345944"/>
                <a:gd name="connsiteX179" fmla="*/ 71812 w 1874542"/>
                <a:gd name="connsiteY179" fmla="*/ 721326 h 2345944"/>
                <a:gd name="connsiteX180" fmla="*/ 86343 w 1874542"/>
                <a:gd name="connsiteY180" fmla="*/ 680025 h 2345944"/>
                <a:gd name="connsiteX181" fmla="*/ 91454 w 1874542"/>
                <a:gd name="connsiteY181" fmla="*/ 681913 h 2345944"/>
                <a:gd name="connsiteX182" fmla="*/ 107269 w 1874542"/>
                <a:gd name="connsiteY182" fmla="*/ 641308 h 2345944"/>
                <a:gd name="connsiteX183" fmla="*/ 102223 w 1874542"/>
                <a:gd name="connsiteY183" fmla="*/ 639251 h 2345944"/>
                <a:gd name="connsiteX184" fmla="*/ 119454 w 1874542"/>
                <a:gd name="connsiteY184" fmla="*/ 599053 h 2345944"/>
                <a:gd name="connsiteX185" fmla="*/ 124428 w 1874542"/>
                <a:gd name="connsiteY185" fmla="*/ 601279 h 2345944"/>
                <a:gd name="connsiteX186" fmla="*/ 142935 w 1874542"/>
                <a:gd name="connsiteY186" fmla="*/ 561882 h 2345944"/>
                <a:gd name="connsiteX187" fmla="*/ 138042 w 1874542"/>
                <a:gd name="connsiteY187" fmla="*/ 559485 h 2345944"/>
                <a:gd name="connsiteX188" fmla="*/ 158009 w 1874542"/>
                <a:gd name="connsiteY188" fmla="*/ 520564 h 2345944"/>
                <a:gd name="connsiteX189" fmla="*/ 162815 w 1874542"/>
                <a:gd name="connsiteY189" fmla="*/ 523130 h 2345944"/>
                <a:gd name="connsiteX190" fmla="*/ 184079 w 1874542"/>
                <a:gd name="connsiteY190" fmla="*/ 485077 h 2345944"/>
                <a:gd name="connsiteX191" fmla="*/ 179368 w 1874542"/>
                <a:gd name="connsiteY191" fmla="*/ 482339 h 2345944"/>
                <a:gd name="connsiteX192" fmla="*/ 202094 w 1874542"/>
                <a:gd name="connsiteY192" fmla="*/ 444932 h 2345944"/>
                <a:gd name="connsiteX193" fmla="*/ 206700 w 1874542"/>
                <a:gd name="connsiteY193" fmla="*/ 447839 h 2345944"/>
                <a:gd name="connsiteX194" fmla="*/ 230680 w 1874542"/>
                <a:gd name="connsiteY194" fmla="*/ 411483 h 2345944"/>
                <a:gd name="connsiteX195" fmla="*/ 226186 w 1874542"/>
                <a:gd name="connsiteY195" fmla="*/ 408405 h 2345944"/>
                <a:gd name="connsiteX196" fmla="*/ 251644 w 1874542"/>
                <a:gd name="connsiteY196" fmla="*/ 372830 h 2345944"/>
                <a:gd name="connsiteX197" fmla="*/ 256016 w 1874542"/>
                <a:gd name="connsiteY197" fmla="*/ 376079 h 2345944"/>
                <a:gd name="connsiteX198" fmla="*/ 282706 w 1874542"/>
                <a:gd name="connsiteY198" fmla="*/ 341702 h 2345944"/>
                <a:gd name="connsiteX199" fmla="*/ 278466 w 1874542"/>
                <a:gd name="connsiteY199" fmla="*/ 338283 h 2345944"/>
                <a:gd name="connsiteX200" fmla="*/ 306651 w 1874542"/>
                <a:gd name="connsiteY200" fmla="*/ 304839 h 2345944"/>
                <a:gd name="connsiteX201" fmla="*/ 310748 w 1874542"/>
                <a:gd name="connsiteY201" fmla="*/ 308428 h 2345944"/>
                <a:gd name="connsiteX202" fmla="*/ 340174 w 1874542"/>
                <a:gd name="connsiteY202" fmla="*/ 276300 h 2345944"/>
                <a:gd name="connsiteX203" fmla="*/ 336231 w 1874542"/>
                <a:gd name="connsiteY203" fmla="*/ 272543 h 2345944"/>
                <a:gd name="connsiteX204" fmla="*/ 367148 w 1874542"/>
                <a:gd name="connsiteY204" fmla="*/ 241539 h 2345944"/>
                <a:gd name="connsiteX205" fmla="*/ 370926 w 1874542"/>
                <a:gd name="connsiteY205" fmla="*/ 245462 h 2345944"/>
                <a:gd name="connsiteX206" fmla="*/ 402987 w 1874542"/>
                <a:gd name="connsiteY206" fmla="*/ 216008 h 2345944"/>
                <a:gd name="connsiteX207" fmla="*/ 399387 w 1874542"/>
                <a:gd name="connsiteY207" fmla="*/ 211920 h 2345944"/>
                <a:gd name="connsiteX208" fmla="*/ 432925 w 1874542"/>
                <a:gd name="connsiteY208" fmla="*/ 183789 h 2345944"/>
                <a:gd name="connsiteX209" fmla="*/ 436334 w 1874542"/>
                <a:gd name="connsiteY209" fmla="*/ 188036 h 2345944"/>
                <a:gd name="connsiteX210" fmla="*/ 470935 w 1874542"/>
                <a:gd name="connsiteY210" fmla="*/ 161649 h 2345944"/>
                <a:gd name="connsiteX211" fmla="*/ 467732 w 1874542"/>
                <a:gd name="connsiteY211" fmla="*/ 157247 h 2345944"/>
                <a:gd name="connsiteX212" fmla="*/ 503769 w 1874542"/>
                <a:gd name="connsiteY212" fmla="*/ 132403 h 2345944"/>
                <a:gd name="connsiteX213" fmla="*/ 506754 w 1874542"/>
                <a:gd name="connsiteY213" fmla="*/ 136956 h 2345944"/>
                <a:gd name="connsiteX214" fmla="*/ 543742 w 1874542"/>
                <a:gd name="connsiteY214" fmla="*/ 114063 h 2345944"/>
                <a:gd name="connsiteX215" fmla="*/ 540989 w 1874542"/>
                <a:gd name="connsiteY215" fmla="*/ 109367 h 2345944"/>
                <a:gd name="connsiteX216" fmla="*/ 579332 w 1874542"/>
                <a:gd name="connsiteY216" fmla="*/ 88249 h 2345944"/>
                <a:gd name="connsiteX217" fmla="*/ 581840 w 1874542"/>
                <a:gd name="connsiteY217" fmla="*/ 93081 h 2345944"/>
                <a:gd name="connsiteX218" fmla="*/ 620979 w 1874542"/>
                <a:gd name="connsiteY218" fmla="*/ 74116 h 2345944"/>
                <a:gd name="connsiteX219" fmla="*/ 618731 w 1874542"/>
                <a:gd name="connsiteY219" fmla="*/ 69159 h 2345944"/>
                <a:gd name="connsiteX220" fmla="*/ 659100 w 1874542"/>
                <a:gd name="connsiteY220" fmla="*/ 52203 h 2345944"/>
                <a:gd name="connsiteX221" fmla="*/ 661076 w 1874542"/>
                <a:gd name="connsiteY221" fmla="*/ 57275 h 2345944"/>
                <a:gd name="connsiteX222" fmla="*/ 702037 w 1874542"/>
                <a:gd name="connsiteY222" fmla="*/ 42654 h 2345944"/>
                <a:gd name="connsiteX223" fmla="*/ 700345 w 1874542"/>
                <a:gd name="connsiteY223" fmla="*/ 37480 h 2345944"/>
                <a:gd name="connsiteX224" fmla="*/ 742346 w 1874542"/>
                <a:gd name="connsiteY224" fmla="*/ 25084 h 2345944"/>
                <a:gd name="connsiteX225" fmla="*/ 743742 w 1874542"/>
                <a:gd name="connsiteY225" fmla="*/ 30344 h 2345944"/>
                <a:gd name="connsiteX226" fmla="*/ 786071 w 1874542"/>
                <a:gd name="connsiteY226" fmla="*/ 20421 h 2345944"/>
                <a:gd name="connsiteX227" fmla="*/ 784978 w 1874542"/>
                <a:gd name="connsiteY227" fmla="*/ 15090 h 2345944"/>
                <a:gd name="connsiteX228" fmla="*/ 828109 w 1874542"/>
                <a:gd name="connsiteY228" fmla="*/ 7555 h 2345944"/>
                <a:gd name="connsiteX229" fmla="*/ 828892 w 1874542"/>
                <a:gd name="connsiteY229" fmla="*/ 12941 h 2345944"/>
                <a:gd name="connsiteX230" fmla="*/ 872071 w 1874542"/>
                <a:gd name="connsiteY230" fmla="*/ 7940 h 2345944"/>
                <a:gd name="connsiteX231" fmla="*/ 871600 w 1874542"/>
                <a:gd name="connsiteY231" fmla="*/ 2519 h 2345944"/>
                <a:gd name="connsiteX232" fmla="*/ 915310 w 1874542"/>
                <a:gd name="connsiteY232" fmla="*/ 0 h 2345944"/>
                <a:gd name="connsiteX233" fmla="*/ 915467 w 1874542"/>
                <a:gd name="connsiteY233" fmla="*/ 5440 h 2345944"/>
                <a:gd name="connsiteX234" fmla="*/ 937273 w 1874542"/>
                <a:gd name="connsiteY234" fmla="*/ 5127 h 2345944"/>
                <a:gd name="connsiteX235" fmla="*/ 959080 w 1874542"/>
                <a:gd name="connsiteY235" fmla="*/ 5440 h 2345944"/>
                <a:gd name="connsiteX236" fmla="*/ 959237 w 1874542"/>
                <a:gd name="connsiteY236" fmla="*/ 0 h 2345944"/>
                <a:gd name="connsiteX237" fmla="*/ 1002945 w 1874542"/>
                <a:gd name="connsiteY237" fmla="*/ 2519 h 2345944"/>
                <a:gd name="connsiteX238" fmla="*/ 1002475 w 1874542"/>
                <a:gd name="connsiteY238" fmla="*/ 7940 h 2345944"/>
                <a:gd name="connsiteX239" fmla="*/ 1045654 w 1874542"/>
                <a:gd name="connsiteY239" fmla="*/ 12941 h 2345944"/>
                <a:gd name="connsiteX240" fmla="*/ 1046437 w 1874542"/>
                <a:gd name="connsiteY240" fmla="*/ 7555 h 2345944"/>
                <a:gd name="connsiteX241" fmla="*/ 1089565 w 1874542"/>
                <a:gd name="connsiteY241" fmla="*/ 15090 h 2345944"/>
                <a:gd name="connsiteX242" fmla="*/ 1088475 w 1874542"/>
                <a:gd name="connsiteY242" fmla="*/ 20421 h 2345944"/>
                <a:gd name="connsiteX243" fmla="*/ 1130800 w 1874542"/>
                <a:gd name="connsiteY243" fmla="*/ 30344 h 2345944"/>
                <a:gd name="connsiteX244" fmla="*/ 1132196 w 1874542"/>
                <a:gd name="connsiteY244" fmla="*/ 25084 h 2345944"/>
                <a:gd name="connsiteX245" fmla="*/ 1174205 w 1874542"/>
                <a:gd name="connsiteY245" fmla="*/ 37480 h 2345944"/>
                <a:gd name="connsiteX246" fmla="*/ 1172505 w 1874542"/>
                <a:gd name="connsiteY246" fmla="*/ 42654 h 2345944"/>
                <a:gd name="connsiteX247" fmla="*/ 1213468 w 1874542"/>
                <a:gd name="connsiteY247" fmla="*/ 57275 h 2345944"/>
                <a:gd name="connsiteX248" fmla="*/ 1215440 w 1874542"/>
                <a:gd name="connsiteY248" fmla="*/ 52203 h 2345944"/>
                <a:gd name="connsiteX249" fmla="*/ 1255815 w 1874542"/>
                <a:gd name="connsiteY249" fmla="*/ 69158 h 2345944"/>
                <a:gd name="connsiteX250" fmla="*/ 1253569 w 1874542"/>
                <a:gd name="connsiteY250" fmla="*/ 74116 h 2345944"/>
                <a:gd name="connsiteX251" fmla="*/ 1292701 w 1874542"/>
                <a:gd name="connsiteY251" fmla="*/ 93081 h 2345944"/>
                <a:gd name="connsiteX252" fmla="*/ 1295208 w 1874542"/>
                <a:gd name="connsiteY252" fmla="*/ 88249 h 2345944"/>
                <a:gd name="connsiteX253" fmla="*/ 1333555 w 1874542"/>
                <a:gd name="connsiteY253" fmla="*/ 109367 h 2345944"/>
                <a:gd name="connsiteX254" fmla="*/ 1330808 w 1874542"/>
                <a:gd name="connsiteY254" fmla="*/ 114063 h 2345944"/>
                <a:gd name="connsiteX255" fmla="*/ 1367792 w 1874542"/>
                <a:gd name="connsiteY255" fmla="*/ 136956 h 2345944"/>
                <a:gd name="connsiteX256" fmla="*/ 1370779 w 1874542"/>
                <a:gd name="connsiteY256" fmla="*/ 132403 h 2345944"/>
                <a:gd name="connsiteX257" fmla="*/ 1406815 w 1874542"/>
                <a:gd name="connsiteY257" fmla="*/ 157247 h 2345944"/>
                <a:gd name="connsiteX258" fmla="*/ 1403610 w 1874542"/>
                <a:gd name="connsiteY258" fmla="*/ 161649 h 2345944"/>
                <a:gd name="connsiteX259" fmla="*/ 1438208 w 1874542"/>
                <a:gd name="connsiteY259" fmla="*/ 188035 h 2345944"/>
                <a:gd name="connsiteX260" fmla="*/ 1441619 w 1874542"/>
                <a:gd name="connsiteY260" fmla="*/ 183789 h 2345944"/>
                <a:gd name="connsiteX261" fmla="*/ 1475159 w 1874542"/>
                <a:gd name="connsiteY261" fmla="*/ 211920 h 2345944"/>
                <a:gd name="connsiteX262" fmla="*/ 1471562 w 1874542"/>
                <a:gd name="connsiteY262" fmla="*/ 216006 h 2345944"/>
                <a:gd name="connsiteX263" fmla="*/ 1503620 w 1874542"/>
                <a:gd name="connsiteY263" fmla="*/ 245462 h 2345944"/>
                <a:gd name="connsiteX264" fmla="*/ 1507402 w 1874542"/>
                <a:gd name="connsiteY264" fmla="*/ 241539 h 2345944"/>
                <a:gd name="connsiteX265" fmla="*/ 1538315 w 1874542"/>
                <a:gd name="connsiteY265" fmla="*/ 272543 h 2345944"/>
                <a:gd name="connsiteX266" fmla="*/ 1534369 w 1874542"/>
                <a:gd name="connsiteY266" fmla="*/ 276299 h 2345944"/>
                <a:gd name="connsiteX267" fmla="*/ 1563800 w 1874542"/>
                <a:gd name="connsiteY267" fmla="*/ 308428 h 2345944"/>
                <a:gd name="connsiteX268" fmla="*/ 1567898 w 1874542"/>
                <a:gd name="connsiteY268" fmla="*/ 304839 h 2345944"/>
                <a:gd name="connsiteX269" fmla="*/ 1596075 w 1874542"/>
                <a:gd name="connsiteY269" fmla="*/ 338283 h 2345944"/>
                <a:gd name="connsiteX270" fmla="*/ 1591835 w 1874542"/>
                <a:gd name="connsiteY270" fmla="*/ 341702 h 2345944"/>
                <a:gd name="connsiteX271" fmla="*/ 1618530 w 1874542"/>
                <a:gd name="connsiteY271" fmla="*/ 376079 h 2345944"/>
                <a:gd name="connsiteX272" fmla="*/ 1622901 w 1874542"/>
                <a:gd name="connsiteY272" fmla="*/ 372830 h 2345944"/>
                <a:gd name="connsiteX273" fmla="*/ 1648364 w 1874542"/>
                <a:gd name="connsiteY273" fmla="*/ 408405 h 2345944"/>
                <a:gd name="connsiteX274" fmla="*/ 1643862 w 1874542"/>
                <a:gd name="connsiteY274" fmla="*/ 411483 h 2345944"/>
                <a:gd name="connsiteX275" fmla="*/ 1667842 w 1874542"/>
                <a:gd name="connsiteY275" fmla="*/ 447839 h 2345944"/>
                <a:gd name="connsiteX276" fmla="*/ 1672453 w 1874542"/>
                <a:gd name="connsiteY276" fmla="*/ 444931 h 2345944"/>
                <a:gd name="connsiteX277" fmla="*/ 1695180 w 1874542"/>
                <a:gd name="connsiteY277" fmla="*/ 482339 h 2345944"/>
                <a:gd name="connsiteX278" fmla="*/ 1690471 w 1874542"/>
                <a:gd name="connsiteY278" fmla="*/ 485077 h 2345944"/>
                <a:gd name="connsiteX279" fmla="*/ 1711726 w 1874542"/>
                <a:gd name="connsiteY279" fmla="*/ 523130 h 2345944"/>
                <a:gd name="connsiteX280" fmla="*/ 1716533 w 1874542"/>
                <a:gd name="connsiteY280" fmla="*/ 520563 h 2345944"/>
                <a:gd name="connsiteX281" fmla="*/ 1736502 w 1874542"/>
                <a:gd name="connsiteY281" fmla="*/ 559485 h 2345944"/>
                <a:gd name="connsiteX282" fmla="*/ 1731608 w 1874542"/>
                <a:gd name="connsiteY282" fmla="*/ 561882 h 2345944"/>
                <a:gd name="connsiteX283" fmla="*/ 1750117 w 1874542"/>
                <a:gd name="connsiteY283" fmla="*/ 601279 h 2345944"/>
                <a:gd name="connsiteX284" fmla="*/ 1755087 w 1874542"/>
                <a:gd name="connsiteY284" fmla="*/ 599053 h 2345944"/>
                <a:gd name="connsiteX285" fmla="*/ 1772320 w 1874542"/>
                <a:gd name="connsiteY285" fmla="*/ 639249 h 2345944"/>
                <a:gd name="connsiteX286" fmla="*/ 1767274 w 1874542"/>
                <a:gd name="connsiteY286" fmla="*/ 641307 h 2345944"/>
                <a:gd name="connsiteX287" fmla="*/ 1783090 w 1874542"/>
                <a:gd name="connsiteY287" fmla="*/ 681912 h 2345944"/>
                <a:gd name="connsiteX288" fmla="*/ 1788202 w 1874542"/>
                <a:gd name="connsiteY288" fmla="*/ 680025 h 2345944"/>
                <a:gd name="connsiteX289" fmla="*/ 1802732 w 1874542"/>
                <a:gd name="connsiteY289" fmla="*/ 721326 h 2345944"/>
                <a:gd name="connsiteX290" fmla="*/ 1797565 w 1874542"/>
                <a:gd name="connsiteY290" fmla="*/ 723046 h 2345944"/>
                <a:gd name="connsiteX291" fmla="*/ 1810678 w 1874542"/>
                <a:gd name="connsiteY291" fmla="*/ 764588 h 2345944"/>
                <a:gd name="connsiteX292" fmla="*/ 1815899 w 1874542"/>
                <a:gd name="connsiteY292" fmla="*/ 763036 h 2345944"/>
                <a:gd name="connsiteX293" fmla="*/ 1827704 w 1874542"/>
                <a:gd name="connsiteY293" fmla="*/ 805115 h 2345944"/>
                <a:gd name="connsiteX294" fmla="*/ 1822440 w 1874542"/>
                <a:gd name="connsiteY294" fmla="*/ 806501 h 2345944"/>
                <a:gd name="connsiteX295" fmla="*/ 1832871 w 1874542"/>
                <a:gd name="connsiteY295" fmla="*/ 848797 h 2345944"/>
                <a:gd name="connsiteX296" fmla="*/ 1838190 w 1874542"/>
                <a:gd name="connsiteY296" fmla="*/ 847578 h 2345944"/>
                <a:gd name="connsiteX297" fmla="*/ 1847336 w 1874542"/>
                <a:gd name="connsiteY297" fmla="*/ 890380 h 2345944"/>
                <a:gd name="connsiteX298" fmla="*/ 1841994 w 1874542"/>
                <a:gd name="connsiteY298" fmla="*/ 891432 h 2345944"/>
                <a:gd name="connsiteX299" fmla="*/ 1849777 w 1874542"/>
                <a:gd name="connsiteY299" fmla="*/ 934337 h 2345944"/>
                <a:gd name="connsiteX300" fmla="*/ 1855162 w 1874542"/>
                <a:gd name="connsiteY300" fmla="*/ 933449 h 2345944"/>
                <a:gd name="connsiteX301" fmla="*/ 1861637 w 1874542"/>
                <a:gd name="connsiteY301" fmla="*/ 976652 h 2345944"/>
                <a:gd name="connsiteX302" fmla="*/ 1856241 w 1874542"/>
                <a:gd name="connsiteY302" fmla="*/ 977377 h 2345944"/>
                <a:gd name="connsiteX303" fmla="*/ 1861397 w 1874542"/>
                <a:gd name="connsiteY303" fmla="*/ 1020631 h 2345944"/>
                <a:gd name="connsiteX304" fmla="*/ 1866814 w 1874542"/>
                <a:gd name="connsiteY304" fmla="*/ 1020076 h 2345944"/>
                <a:gd name="connsiteX305" fmla="*/ 1870695 w 1874542"/>
                <a:gd name="connsiteY305" fmla="*/ 1063669 h 2345944"/>
                <a:gd name="connsiteX306" fmla="*/ 1865256 w 1874542"/>
                <a:gd name="connsiteY306" fmla="*/ 1064072 h 2345944"/>
                <a:gd name="connsiteX307" fmla="*/ 1867817 w 1874542"/>
                <a:gd name="connsiteY307" fmla="*/ 1107600 h 2345944"/>
                <a:gd name="connsiteX308" fmla="*/ 1873267 w 1874542"/>
                <a:gd name="connsiteY308" fmla="*/ 1107360 h 234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1874542" h="2345944">
                  <a:moveTo>
                    <a:pt x="1873267" y="1107360"/>
                  </a:moveTo>
                  <a:cubicBezTo>
                    <a:pt x="1873899" y="1121848"/>
                    <a:pt x="1874335" y="1136401"/>
                    <a:pt x="1874543" y="1151019"/>
                  </a:cubicBezTo>
                  <a:lnTo>
                    <a:pt x="1869092" y="1151106"/>
                  </a:lnTo>
                  <a:cubicBezTo>
                    <a:pt x="1869201" y="1158377"/>
                    <a:pt x="1869256" y="1165670"/>
                    <a:pt x="1869256" y="1172974"/>
                  </a:cubicBezTo>
                  <a:cubicBezTo>
                    <a:pt x="1869256" y="1180277"/>
                    <a:pt x="1869201" y="1187570"/>
                    <a:pt x="1869092" y="1194841"/>
                  </a:cubicBezTo>
                  <a:lnTo>
                    <a:pt x="1874543" y="1194928"/>
                  </a:lnTo>
                  <a:cubicBezTo>
                    <a:pt x="1874335" y="1209546"/>
                    <a:pt x="1873899" y="1224099"/>
                    <a:pt x="1873267" y="1238587"/>
                  </a:cubicBezTo>
                  <a:lnTo>
                    <a:pt x="1867817" y="1238347"/>
                  </a:lnTo>
                  <a:cubicBezTo>
                    <a:pt x="1867174" y="1252933"/>
                    <a:pt x="1866324" y="1267442"/>
                    <a:pt x="1865256" y="1281875"/>
                  </a:cubicBezTo>
                  <a:lnTo>
                    <a:pt x="1870695" y="1282278"/>
                  </a:lnTo>
                  <a:cubicBezTo>
                    <a:pt x="1869616" y="1296885"/>
                    <a:pt x="1868319" y="1311427"/>
                    <a:pt x="1866814" y="1325871"/>
                  </a:cubicBezTo>
                  <a:lnTo>
                    <a:pt x="1861397" y="1325316"/>
                  </a:lnTo>
                  <a:cubicBezTo>
                    <a:pt x="1859893" y="1339815"/>
                    <a:pt x="1858170" y="1354237"/>
                    <a:pt x="1856241" y="1368572"/>
                  </a:cubicBezTo>
                  <a:lnTo>
                    <a:pt x="1861637" y="1369291"/>
                  </a:lnTo>
                  <a:cubicBezTo>
                    <a:pt x="1859696" y="1383789"/>
                    <a:pt x="1857527" y="1398190"/>
                    <a:pt x="1855162" y="1412492"/>
                  </a:cubicBezTo>
                  <a:lnTo>
                    <a:pt x="1849777" y="1411610"/>
                  </a:lnTo>
                  <a:cubicBezTo>
                    <a:pt x="1847390" y="1426011"/>
                    <a:pt x="1844796" y="1440314"/>
                    <a:pt x="1841994" y="1454507"/>
                  </a:cubicBezTo>
                  <a:lnTo>
                    <a:pt x="1847336" y="1455563"/>
                  </a:lnTo>
                  <a:cubicBezTo>
                    <a:pt x="1844501" y="1469942"/>
                    <a:pt x="1841449" y="1484212"/>
                    <a:pt x="1838190" y="1498373"/>
                  </a:cubicBezTo>
                  <a:lnTo>
                    <a:pt x="1832871" y="1497154"/>
                  </a:lnTo>
                  <a:cubicBezTo>
                    <a:pt x="1829601" y="1511358"/>
                    <a:pt x="1826124" y="1525465"/>
                    <a:pt x="1822440" y="1539441"/>
                  </a:cubicBezTo>
                  <a:lnTo>
                    <a:pt x="1827704" y="1540834"/>
                  </a:lnTo>
                  <a:cubicBezTo>
                    <a:pt x="1823976" y="1554973"/>
                    <a:pt x="1820042" y="1569004"/>
                    <a:pt x="1815899" y="1582914"/>
                  </a:cubicBezTo>
                  <a:lnTo>
                    <a:pt x="1810678" y="1581358"/>
                  </a:lnTo>
                  <a:cubicBezTo>
                    <a:pt x="1806514" y="1595334"/>
                    <a:pt x="1802143" y="1609179"/>
                    <a:pt x="1797565" y="1622905"/>
                  </a:cubicBezTo>
                  <a:lnTo>
                    <a:pt x="1802732" y="1624625"/>
                  </a:lnTo>
                  <a:cubicBezTo>
                    <a:pt x="1798099" y="1638524"/>
                    <a:pt x="1793249" y="1652294"/>
                    <a:pt x="1788202" y="1665921"/>
                  </a:cubicBezTo>
                  <a:lnTo>
                    <a:pt x="1783090" y="1664027"/>
                  </a:lnTo>
                  <a:cubicBezTo>
                    <a:pt x="1778021" y="1677710"/>
                    <a:pt x="1772746" y="1691250"/>
                    <a:pt x="1767274" y="1704638"/>
                  </a:cubicBezTo>
                  <a:lnTo>
                    <a:pt x="1772320" y="1706696"/>
                  </a:lnTo>
                  <a:cubicBezTo>
                    <a:pt x="1766783" y="1720247"/>
                    <a:pt x="1761039" y="1733646"/>
                    <a:pt x="1755087" y="1746893"/>
                  </a:cubicBezTo>
                  <a:lnTo>
                    <a:pt x="1750117" y="1744662"/>
                  </a:lnTo>
                  <a:cubicBezTo>
                    <a:pt x="1744143" y="1757963"/>
                    <a:pt x="1737974" y="1771101"/>
                    <a:pt x="1731608" y="1784064"/>
                  </a:cubicBezTo>
                  <a:lnTo>
                    <a:pt x="1736502" y="1786459"/>
                  </a:lnTo>
                  <a:cubicBezTo>
                    <a:pt x="1730049" y="1799608"/>
                    <a:pt x="1723390" y="1812582"/>
                    <a:pt x="1716533" y="1825383"/>
                  </a:cubicBezTo>
                  <a:lnTo>
                    <a:pt x="1711726" y="1822814"/>
                  </a:lnTo>
                  <a:cubicBezTo>
                    <a:pt x="1704837" y="1835680"/>
                    <a:pt x="1697752" y="1848371"/>
                    <a:pt x="1690471" y="1860867"/>
                  </a:cubicBezTo>
                  <a:lnTo>
                    <a:pt x="1695180" y="1863610"/>
                  </a:lnTo>
                  <a:cubicBezTo>
                    <a:pt x="1687800" y="1876269"/>
                    <a:pt x="1680225" y="1888743"/>
                    <a:pt x="1672453" y="1901010"/>
                  </a:cubicBezTo>
                  <a:lnTo>
                    <a:pt x="1667842" y="1898104"/>
                  </a:lnTo>
                  <a:cubicBezTo>
                    <a:pt x="1660048" y="1910425"/>
                    <a:pt x="1652048" y="1922551"/>
                    <a:pt x="1643862" y="1934459"/>
                  </a:cubicBezTo>
                  <a:lnTo>
                    <a:pt x="1648364" y="1937539"/>
                  </a:lnTo>
                  <a:cubicBezTo>
                    <a:pt x="1640068" y="1949610"/>
                    <a:pt x="1631577" y="1961474"/>
                    <a:pt x="1622901" y="1973110"/>
                  </a:cubicBezTo>
                  <a:lnTo>
                    <a:pt x="1618530" y="1969867"/>
                  </a:lnTo>
                  <a:cubicBezTo>
                    <a:pt x="1609820" y="1981557"/>
                    <a:pt x="1600926" y="1993019"/>
                    <a:pt x="1591835" y="2004241"/>
                  </a:cubicBezTo>
                  <a:lnTo>
                    <a:pt x="1596075" y="2007658"/>
                  </a:lnTo>
                  <a:cubicBezTo>
                    <a:pt x="1586875" y="2019055"/>
                    <a:pt x="1577469" y="2030201"/>
                    <a:pt x="1567898" y="2041107"/>
                  </a:cubicBezTo>
                  <a:lnTo>
                    <a:pt x="1563800" y="2037515"/>
                  </a:lnTo>
                  <a:cubicBezTo>
                    <a:pt x="1554175" y="2048476"/>
                    <a:pt x="1544365" y="2059187"/>
                    <a:pt x="1534369" y="2069647"/>
                  </a:cubicBezTo>
                  <a:lnTo>
                    <a:pt x="1538315" y="2073402"/>
                  </a:lnTo>
                  <a:cubicBezTo>
                    <a:pt x="1528189" y="2084004"/>
                    <a:pt x="1517877" y="2094344"/>
                    <a:pt x="1507402" y="2104402"/>
                  </a:cubicBezTo>
                  <a:lnTo>
                    <a:pt x="1503620" y="2100483"/>
                  </a:lnTo>
                  <a:cubicBezTo>
                    <a:pt x="1493112" y="2110584"/>
                    <a:pt x="1482419" y="2120402"/>
                    <a:pt x="1471562" y="2129938"/>
                  </a:cubicBezTo>
                  <a:lnTo>
                    <a:pt x="1475159" y="2134030"/>
                  </a:lnTo>
                  <a:cubicBezTo>
                    <a:pt x="1464150" y="2143696"/>
                    <a:pt x="1452967" y="2153078"/>
                    <a:pt x="1441619" y="2162156"/>
                  </a:cubicBezTo>
                  <a:lnTo>
                    <a:pt x="1438208" y="2157911"/>
                  </a:lnTo>
                  <a:cubicBezTo>
                    <a:pt x="1426839" y="2167011"/>
                    <a:pt x="1415306" y="2175806"/>
                    <a:pt x="1403610" y="2184296"/>
                  </a:cubicBezTo>
                  <a:lnTo>
                    <a:pt x="1406815" y="2188693"/>
                  </a:lnTo>
                  <a:cubicBezTo>
                    <a:pt x="1394967" y="2197303"/>
                    <a:pt x="1382955" y="2205586"/>
                    <a:pt x="1370779" y="2213543"/>
                  </a:cubicBezTo>
                  <a:lnTo>
                    <a:pt x="1367792" y="2208993"/>
                  </a:lnTo>
                  <a:cubicBezTo>
                    <a:pt x="1355617" y="2216950"/>
                    <a:pt x="1343289" y="2224580"/>
                    <a:pt x="1330808" y="2231884"/>
                  </a:cubicBezTo>
                  <a:lnTo>
                    <a:pt x="1333555" y="2236575"/>
                  </a:lnTo>
                  <a:cubicBezTo>
                    <a:pt x="1320932" y="2243966"/>
                    <a:pt x="1308147" y="2251008"/>
                    <a:pt x="1295219" y="2257692"/>
                  </a:cubicBezTo>
                  <a:lnTo>
                    <a:pt x="1292701" y="2252870"/>
                  </a:lnTo>
                  <a:cubicBezTo>
                    <a:pt x="1279806" y="2259542"/>
                    <a:pt x="1266759" y="2265866"/>
                    <a:pt x="1253569" y="2271831"/>
                  </a:cubicBezTo>
                  <a:lnTo>
                    <a:pt x="1255815" y="2276783"/>
                  </a:lnTo>
                  <a:cubicBezTo>
                    <a:pt x="1242495" y="2282814"/>
                    <a:pt x="1229033" y="2288463"/>
                    <a:pt x="1215451" y="2293742"/>
                  </a:cubicBezTo>
                  <a:lnTo>
                    <a:pt x="1213468" y="2288670"/>
                  </a:lnTo>
                  <a:cubicBezTo>
                    <a:pt x="1199940" y="2293927"/>
                    <a:pt x="1186293" y="2298803"/>
                    <a:pt x="1172505" y="2303288"/>
                  </a:cubicBezTo>
                  <a:lnTo>
                    <a:pt x="1174205" y="2308469"/>
                  </a:lnTo>
                  <a:cubicBezTo>
                    <a:pt x="1160318" y="2312986"/>
                    <a:pt x="1146322" y="2317122"/>
                    <a:pt x="1132196" y="2320867"/>
                  </a:cubicBezTo>
                  <a:lnTo>
                    <a:pt x="1130800" y="2315598"/>
                  </a:lnTo>
                  <a:cubicBezTo>
                    <a:pt x="1116805" y="2319310"/>
                    <a:pt x="1102700" y="2322619"/>
                    <a:pt x="1088475" y="2325525"/>
                  </a:cubicBezTo>
                  <a:lnTo>
                    <a:pt x="1089565" y="2330859"/>
                  </a:lnTo>
                  <a:cubicBezTo>
                    <a:pt x="1075298" y="2333776"/>
                    <a:pt x="1060918" y="2336290"/>
                    <a:pt x="1046437" y="2338391"/>
                  </a:cubicBezTo>
                  <a:lnTo>
                    <a:pt x="1045654" y="2333003"/>
                  </a:lnTo>
                  <a:cubicBezTo>
                    <a:pt x="1031357" y="2335082"/>
                    <a:pt x="1016962" y="2336747"/>
                    <a:pt x="1002475" y="2338010"/>
                  </a:cubicBezTo>
                  <a:lnTo>
                    <a:pt x="1002945" y="2343431"/>
                  </a:lnTo>
                  <a:cubicBezTo>
                    <a:pt x="988465" y="2344682"/>
                    <a:pt x="973892" y="2345521"/>
                    <a:pt x="959237" y="2345945"/>
                  </a:cubicBezTo>
                  <a:lnTo>
                    <a:pt x="959080" y="2340503"/>
                  </a:lnTo>
                  <a:cubicBezTo>
                    <a:pt x="951831" y="2340709"/>
                    <a:pt x="944562" y="2340818"/>
                    <a:pt x="937273" y="2340818"/>
                  </a:cubicBezTo>
                  <a:cubicBezTo>
                    <a:pt x="929984" y="2340818"/>
                    <a:pt x="922716" y="2340709"/>
                    <a:pt x="915467" y="2340503"/>
                  </a:cubicBezTo>
                  <a:lnTo>
                    <a:pt x="915310" y="2345945"/>
                  </a:lnTo>
                  <a:cubicBezTo>
                    <a:pt x="900655" y="2345521"/>
                    <a:pt x="886082" y="2344682"/>
                    <a:pt x="871600" y="2343431"/>
                  </a:cubicBezTo>
                  <a:lnTo>
                    <a:pt x="872071" y="2338010"/>
                  </a:lnTo>
                  <a:cubicBezTo>
                    <a:pt x="857585" y="2336747"/>
                    <a:pt x="843189" y="2335082"/>
                    <a:pt x="828892" y="2333003"/>
                  </a:cubicBezTo>
                  <a:lnTo>
                    <a:pt x="828109" y="2338391"/>
                  </a:lnTo>
                  <a:cubicBezTo>
                    <a:pt x="813629" y="2336290"/>
                    <a:pt x="799249" y="2333776"/>
                    <a:pt x="784978" y="2330859"/>
                  </a:cubicBezTo>
                  <a:lnTo>
                    <a:pt x="786071" y="2325525"/>
                  </a:lnTo>
                  <a:cubicBezTo>
                    <a:pt x="771850" y="2322619"/>
                    <a:pt x="757739" y="2319310"/>
                    <a:pt x="743742" y="2315598"/>
                  </a:cubicBezTo>
                  <a:lnTo>
                    <a:pt x="742346" y="2320867"/>
                  </a:lnTo>
                  <a:cubicBezTo>
                    <a:pt x="728226" y="2317122"/>
                    <a:pt x="714223" y="2312986"/>
                    <a:pt x="700345" y="2308469"/>
                  </a:cubicBezTo>
                  <a:lnTo>
                    <a:pt x="702037" y="2303288"/>
                  </a:lnTo>
                  <a:cubicBezTo>
                    <a:pt x="688257" y="2298803"/>
                    <a:pt x="674601" y="2293927"/>
                    <a:pt x="661076" y="2288670"/>
                  </a:cubicBezTo>
                  <a:lnTo>
                    <a:pt x="659101" y="2293742"/>
                  </a:lnTo>
                  <a:cubicBezTo>
                    <a:pt x="645508" y="2288463"/>
                    <a:pt x="632050" y="2282814"/>
                    <a:pt x="618731" y="2276783"/>
                  </a:cubicBezTo>
                  <a:lnTo>
                    <a:pt x="620979" y="2271831"/>
                  </a:lnTo>
                  <a:cubicBezTo>
                    <a:pt x="607793" y="2265866"/>
                    <a:pt x="594744" y="2259542"/>
                    <a:pt x="581840" y="2252870"/>
                  </a:cubicBezTo>
                  <a:lnTo>
                    <a:pt x="579333" y="2257692"/>
                  </a:lnTo>
                  <a:cubicBezTo>
                    <a:pt x="566404" y="2251008"/>
                    <a:pt x="553620" y="2243966"/>
                    <a:pt x="540989" y="2236575"/>
                  </a:cubicBezTo>
                  <a:lnTo>
                    <a:pt x="543742" y="2231884"/>
                  </a:lnTo>
                  <a:cubicBezTo>
                    <a:pt x="531261" y="2224580"/>
                    <a:pt x="518930" y="2216950"/>
                    <a:pt x="506754" y="2208993"/>
                  </a:cubicBezTo>
                  <a:lnTo>
                    <a:pt x="503769" y="2213543"/>
                  </a:lnTo>
                  <a:cubicBezTo>
                    <a:pt x="491597" y="2205586"/>
                    <a:pt x="479582" y="2197303"/>
                    <a:pt x="467732" y="2188704"/>
                  </a:cubicBezTo>
                  <a:lnTo>
                    <a:pt x="470936" y="2184296"/>
                  </a:lnTo>
                  <a:cubicBezTo>
                    <a:pt x="459239" y="2175806"/>
                    <a:pt x="447703" y="2167011"/>
                    <a:pt x="436334" y="2157911"/>
                  </a:cubicBezTo>
                  <a:lnTo>
                    <a:pt x="432925" y="2162156"/>
                  </a:lnTo>
                  <a:cubicBezTo>
                    <a:pt x="421577" y="2153078"/>
                    <a:pt x="410396" y="2143696"/>
                    <a:pt x="399387" y="2134030"/>
                  </a:cubicBezTo>
                  <a:lnTo>
                    <a:pt x="402987" y="2129938"/>
                  </a:lnTo>
                  <a:cubicBezTo>
                    <a:pt x="392129" y="2120402"/>
                    <a:pt x="381439" y="2110584"/>
                    <a:pt x="370926" y="2100483"/>
                  </a:cubicBezTo>
                  <a:lnTo>
                    <a:pt x="367148" y="2104402"/>
                  </a:lnTo>
                  <a:cubicBezTo>
                    <a:pt x="356665" y="2094344"/>
                    <a:pt x="346357" y="2084004"/>
                    <a:pt x="336231" y="2073402"/>
                  </a:cubicBezTo>
                  <a:lnTo>
                    <a:pt x="340174" y="2069647"/>
                  </a:lnTo>
                  <a:cubicBezTo>
                    <a:pt x="330187" y="2059187"/>
                    <a:pt x="320376" y="2048476"/>
                    <a:pt x="310749" y="2037515"/>
                  </a:cubicBezTo>
                  <a:lnTo>
                    <a:pt x="306652" y="2041107"/>
                  </a:lnTo>
                  <a:cubicBezTo>
                    <a:pt x="297073" y="2030201"/>
                    <a:pt x="287676" y="2019055"/>
                    <a:pt x="278466" y="2007658"/>
                  </a:cubicBezTo>
                  <a:lnTo>
                    <a:pt x="282706" y="2004241"/>
                  </a:lnTo>
                  <a:cubicBezTo>
                    <a:pt x="273625" y="1993019"/>
                    <a:pt x="264726" y="1981557"/>
                    <a:pt x="256016" y="1969867"/>
                  </a:cubicBezTo>
                  <a:lnTo>
                    <a:pt x="251644" y="1973110"/>
                  </a:lnTo>
                  <a:cubicBezTo>
                    <a:pt x="242969" y="1961474"/>
                    <a:pt x="234481" y="1949610"/>
                    <a:pt x="226186" y="1937539"/>
                  </a:cubicBezTo>
                  <a:lnTo>
                    <a:pt x="230680" y="1934459"/>
                  </a:lnTo>
                  <a:cubicBezTo>
                    <a:pt x="222497" y="1922551"/>
                    <a:pt x="214502" y="1910425"/>
                    <a:pt x="206700" y="1898104"/>
                  </a:cubicBezTo>
                  <a:lnTo>
                    <a:pt x="202094" y="1901010"/>
                  </a:lnTo>
                  <a:cubicBezTo>
                    <a:pt x="194324" y="1888743"/>
                    <a:pt x="186748" y="1876269"/>
                    <a:pt x="179368" y="1863610"/>
                  </a:cubicBezTo>
                  <a:lnTo>
                    <a:pt x="184079" y="1860867"/>
                  </a:lnTo>
                  <a:cubicBezTo>
                    <a:pt x="176796" y="1848371"/>
                    <a:pt x="169706" y="1835680"/>
                    <a:pt x="162815" y="1822814"/>
                  </a:cubicBezTo>
                  <a:lnTo>
                    <a:pt x="158009" y="1825383"/>
                  </a:lnTo>
                  <a:cubicBezTo>
                    <a:pt x="151156" y="1812582"/>
                    <a:pt x="144498" y="1799608"/>
                    <a:pt x="138042" y="1786459"/>
                  </a:cubicBezTo>
                  <a:lnTo>
                    <a:pt x="142935" y="1784064"/>
                  </a:lnTo>
                  <a:cubicBezTo>
                    <a:pt x="136569" y="1771101"/>
                    <a:pt x="130397" y="1757963"/>
                    <a:pt x="124428" y="1744662"/>
                  </a:cubicBezTo>
                  <a:lnTo>
                    <a:pt x="119455" y="1746893"/>
                  </a:lnTo>
                  <a:cubicBezTo>
                    <a:pt x="113509" y="1733646"/>
                    <a:pt x="107764" y="1720247"/>
                    <a:pt x="102223" y="1706696"/>
                  </a:cubicBezTo>
                  <a:lnTo>
                    <a:pt x="107269" y="1704638"/>
                  </a:lnTo>
                  <a:cubicBezTo>
                    <a:pt x="101795" y="1691250"/>
                    <a:pt x="96522" y="1677710"/>
                    <a:pt x="91455" y="1664038"/>
                  </a:cubicBezTo>
                  <a:lnTo>
                    <a:pt x="86343" y="1665921"/>
                  </a:lnTo>
                  <a:cubicBezTo>
                    <a:pt x="81295" y="1652294"/>
                    <a:pt x="76450" y="1638524"/>
                    <a:pt x="71812" y="1624625"/>
                  </a:cubicBezTo>
                  <a:lnTo>
                    <a:pt x="76983" y="1622905"/>
                  </a:lnTo>
                  <a:cubicBezTo>
                    <a:pt x="72408" y="1609179"/>
                    <a:pt x="68036" y="1595334"/>
                    <a:pt x="63872" y="1581358"/>
                  </a:cubicBezTo>
                  <a:lnTo>
                    <a:pt x="58648" y="1582914"/>
                  </a:lnTo>
                  <a:cubicBezTo>
                    <a:pt x="54505" y="1569004"/>
                    <a:pt x="50567" y="1554973"/>
                    <a:pt x="46838" y="1540834"/>
                  </a:cubicBezTo>
                  <a:lnTo>
                    <a:pt x="52108" y="1539441"/>
                  </a:lnTo>
                  <a:cubicBezTo>
                    <a:pt x="48423" y="1525465"/>
                    <a:pt x="44942" y="1511358"/>
                    <a:pt x="41671" y="1497154"/>
                  </a:cubicBezTo>
                  <a:lnTo>
                    <a:pt x="36360" y="1498373"/>
                  </a:lnTo>
                  <a:cubicBezTo>
                    <a:pt x="33101" y="1484212"/>
                    <a:pt x="30049" y="1469942"/>
                    <a:pt x="27210" y="1455563"/>
                  </a:cubicBezTo>
                  <a:lnTo>
                    <a:pt x="32557" y="1454518"/>
                  </a:lnTo>
                  <a:cubicBezTo>
                    <a:pt x="29751" y="1440314"/>
                    <a:pt x="27153" y="1426011"/>
                    <a:pt x="24766" y="1411610"/>
                  </a:cubicBezTo>
                  <a:lnTo>
                    <a:pt x="19389" y="1412492"/>
                  </a:lnTo>
                  <a:cubicBezTo>
                    <a:pt x="17018" y="1398190"/>
                    <a:pt x="14855" y="1383789"/>
                    <a:pt x="12904" y="1369291"/>
                  </a:cubicBezTo>
                  <a:lnTo>
                    <a:pt x="18306" y="1368572"/>
                  </a:lnTo>
                  <a:cubicBezTo>
                    <a:pt x="16377" y="1354237"/>
                    <a:pt x="14656" y="1339815"/>
                    <a:pt x="13148" y="1325316"/>
                  </a:cubicBezTo>
                  <a:lnTo>
                    <a:pt x="7727" y="1325871"/>
                  </a:lnTo>
                  <a:cubicBezTo>
                    <a:pt x="6225" y="1311427"/>
                    <a:pt x="4932" y="1296885"/>
                    <a:pt x="3853" y="1282278"/>
                  </a:cubicBezTo>
                  <a:lnTo>
                    <a:pt x="9289" y="1281875"/>
                  </a:lnTo>
                  <a:cubicBezTo>
                    <a:pt x="8223" y="1267442"/>
                    <a:pt x="7368" y="1252933"/>
                    <a:pt x="6725" y="1238347"/>
                  </a:cubicBezTo>
                  <a:lnTo>
                    <a:pt x="1280" y="1238587"/>
                  </a:lnTo>
                  <a:cubicBezTo>
                    <a:pt x="642" y="1224099"/>
                    <a:pt x="214" y="1209546"/>
                    <a:pt x="0" y="1194928"/>
                  </a:cubicBezTo>
                  <a:lnTo>
                    <a:pt x="5450" y="1194841"/>
                  </a:lnTo>
                  <a:cubicBezTo>
                    <a:pt x="5343" y="1187570"/>
                    <a:pt x="5289" y="1180277"/>
                    <a:pt x="5289" y="1172974"/>
                  </a:cubicBezTo>
                  <a:cubicBezTo>
                    <a:pt x="5289" y="1165670"/>
                    <a:pt x="5343" y="1158377"/>
                    <a:pt x="5450" y="1151106"/>
                  </a:cubicBezTo>
                  <a:lnTo>
                    <a:pt x="0" y="1151019"/>
                  </a:lnTo>
                  <a:cubicBezTo>
                    <a:pt x="214" y="1136401"/>
                    <a:pt x="642" y="1121848"/>
                    <a:pt x="1280" y="1107360"/>
                  </a:cubicBezTo>
                  <a:lnTo>
                    <a:pt x="6725" y="1107600"/>
                  </a:lnTo>
                  <a:cubicBezTo>
                    <a:pt x="7368" y="1093014"/>
                    <a:pt x="8223" y="1078505"/>
                    <a:pt x="9289" y="1064072"/>
                  </a:cubicBezTo>
                  <a:lnTo>
                    <a:pt x="3853" y="1063669"/>
                  </a:lnTo>
                  <a:cubicBezTo>
                    <a:pt x="4932" y="1049062"/>
                    <a:pt x="6225" y="1034520"/>
                    <a:pt x="7727" y="1020076"/>
                  </a:cubicBezTo>
                  <a:lnTo>
                    <a:pt x="13148" y="1020631"/>
                  </a:lnTo>
                  <a:cubicBezTo>
                    <a:pt x="14656" y="1006132"/>
                    <a:pt x="16377" y="991710"/>
                    <a:pt x="18306" y="977377"/>
                  </a:cubicBezTo>
                  <a:lnTo>
                    <a:pt x="12904" y="976652"/>
                  </a:lnTo>
                  <a:cubicBezTo>
                    <a:pt x="14855" y="962159"/>
                    <a:pt x="17018" y="947757"/>
                    <a:pt x="19389" y="933449"/>
                  </a:cubicBezTo>
                  <a:lnTo>
                    <a:pt x="24766" y="934337"/>
                  </a:lnTo>
                  <a:cubicBezTo>
                    <a:pt x="27153" y="919936"/>
                    <a:pt x="29751" y="905634"/>
                    <a:pt x="32557" y="891433"/>
                  </a:cubicBezTo>
                  <a:lnTo>
                    <a:pt x="27209" y="890380"/>
                  </a:lnTo>
                  <a:cubicBezTo>
                    <a:pt x="30049" y="876006"/>
                    <a:pt x="33101" y="861737"/>
                    <a:pt x="36360" y="847578"/>
                  </a:cubicBezTo>
                  <a:lnTo>
                    <a:pt x="41671" y="848797"/>
                  </a:lnTo>
                  <a:cubicBezTo>
                    <a:pt x="44942" y="834585"/>
                    <a:pt x="48423" y="820485"/>
                    <a:pt x="52108" y="806501"/>
                  </a:cubicBezTo>
                  <a:lnTo>
                    <a:pt x="46838" y="805116"/>
                  </a:lnTo>
                  <a:cubicBezTo>
                    <a:pt x="50567" y="790968"/>
                    <a:pt x="54505" y="776940"/>
                    <a:pt x="58648" y="763036"/>
                  </a:cubicBezTo>
                  <a:lnTo>
                    <a:pt x="63872" y="764588"/>
                  </a:lnTo>
                  <a:cubicBezTo>
                    <a:pt x="68036" y="750611"/>
                    <a:pt x="72408" y="736763"/>
                    <a:pt x="76983" y="723046"/>
                  </a:cubicBezTo>
                  <a:lnTo>
                    <a:pt x="71812" y="721326"/>
                  </a:lnTo>
                  <a:cubicBezTo>
                    <a:pt x="76449" y="707422"/>
                    <a:pt x="81295" y="693652"/>
                    <a:pt x="86343" y="680025"/>
                  </a:cubicBezTo>
                  <a:lnTo>
                    <a:pt x="91454" y="681913"/>
                  </a:lnTo>
                  <a:cubicBezTo>
                    <a:pt x="96522" y="668232"/>
                    <a:pt x="101795" y="654695"/>
                    <a:pt x="107269" y="641308"/>
                  </a:cubicBezTo>
                  <a:lnTo>
                    <a:pt x="102223" y="639251"/>
                  </a:lnTo>
                  <a:cubicBezTo>
                    <a:pt x="107764" y="625697"/>
                    <a:pt x="113509" y="612296"/>
                    <a:pt x="119454" y="599053"/>
                  </a:cubicBezTo>
                  <a:lnTo>
                    <a:pt x="124428" y="601279"/>
                  </a:lnTo>
                  <a:cubicBezTo>
                    <a:pt x="130397" y="587983"/>
                    <a:pt x="136569" y="574849"/>
                    <a:pt x="142935" y="561882"/>
                  </a:cubicBezTo>
                  <a:lnTo>
                    <a:pt x="138042" y="559485"/>
                  </a:lnTo>
                  <a:cubicBezTo>
                    <a:pt x="144498" y="546338"/>
                    <a:pt x="151156" y="533362"/>
                    <a:pt x="158009" y="520564"/>
                  </a:cubicBezTo>
                  <a:lnTo>
                    <a:pt x="162815" y="523130"/>
                  </a:lnTo>
                  <a:cubicBezTo>
                    <a:pt x="169706" y="510262"/>
                    <a:pt x="176796" y="497575"/>
                    <a:pt x="184079" y="485077"/>
                  </a:cubicBezTo>
                  <a:lnTo>
                    <a:pt x="179368" y="482339"/>
                  </a:lnTo>
                  <a:cubicBezTo>
                    <a:pt x="186748" y="469676"/>
                    <a:pt x="194324" y="457204"/>
                    <a:pt x="202094" y="444932"/>
                  </a:cubicBezTo>
                  <a:lnTo>
                    <a:pt x="206700" y="447839"/>
                  </a:lnTo>
                  <a:cubicBezTo>
                    <a:pt x="214502" y="435516"/>
                    <a:pt x="222497" y="423395"/>
                    <a:pt x="230680" y="411483"/>
                  </a:cubicBezTo>
                  <a:lnTo>
                    <a:pt x="226186" y="408405"/>
                  </a:lnTo>
                  <a:cubicBezTo>
                    <a:pt x="234481" y="396331"/>
                    <a:pt x="242969" y="384469"/>
                    <a:pt x="251644" y="372830"/>
                  </a:cubicBezTo>
                  <a:lnTo>
                    <a:pt x="256016" y="376079"/>
                  </a:lnTo>
                  <a:cubicBezTo>
                    <a:pt x="264725" y="364394"/>
                    <a:pt x="273624" y="352932"/>
                    <a:pt x="282706" y="341702"/>
                  </a:cubicBezTo>
                  <a:lnTo>
                    <a:pt x="278466" y="338283"/>
                  </a:lnTo>
                  <a:cubicBezTo>
                    <a:pt x="287676" y="326896"/>
                    <a:pt x="297073" y="315744"/>
                    <a:pt x="306651" y="304839"/>
                  </a:cubicBezTo>
                  <a:lnTo>
                    <a:pt x="310748" y="308428"/>
                  </a:lnTo>
                  <a:cubicBezTo>
                    <a:pt x="320376" y="297466"/>
                    <a:pt x="330187" y="286754"/>
                    <a:pt x="340174" y="276300"/>
                  </a:cubicBezTo>
                  <a:lnTo>
                    <a:pt x="336231" y="272543"/>
                  </a:lnTo>
                  <a:cubicBezTo>
                    <a:pt x="346357" y="261943"/>
                    <a:pt x="356665" y="251605"/>
                    <a:pt x="367148" y="241539"/>
                  </a:cubicBezTo>
                  <a:lnTo>
                    <a:pt x="370926" y="245462"/>
                  </a:lnTo>
                  <a:cubicBezTo>
                    <a:pt x="381439" y="235366"/>
                    <a:pt x="392129" y="225545"/>
                    <a:pt x="402987" y="216008"/>
                  </a:cubicBezTo>
                  <a:lnTo>
                    <a:pt x="399387" y="211920"/>
                  </a:lnTo>
                  <a:cubicBezTo>
                    <a:pt x="410396" y="202251"/>
                    <a:pt x="421577" y="192872"/>
                    <a:pt x="432925" y="183789"/>
                  </a:cubicBezTo>
                  <a:lnTo>
                    <a:pt x="436334" y="188036"/>
                  </a:lnTo>
                  <a:cubicBezTo>
                    <a:pt x="447703" y="178936"/>
                    <a:pt x="459239" y="170138"/>
                    <a:pt x="470935" y="161649"/>
                  </a:cubicBezTo>
                  <a:lnTo>
                    <a:pt x="467732" y="157247"/>
                  </a:lnTo>
                  <a:cubicBezTo>
                    <a:pt x="479582" y="148647"/>
                    <a:pt x="491597" y="140363"/>
                    <a:pt x="503769" y="132403"/>
                  </a:cubicBezTo>
                  <a:lnTo>
                    <a:pt x="506754" y="136956"/>
                  </a:lnTo>
                  <a:cubicBezTo>
                    <a:pt x="518929" y="128995"/>
                    <a:pt x="531261" y="121360"/>
                    <a:pt x="543742" y="114063"/>
                  </a:cubicBezTo>
                  <a:lnTo>
                    <a:pt x="540989" y="109367"/>
                  </a:lnTo>
                  <a:cubicBezTo>
                    <a:pt x="553619" y="101982"/>
                    <a:pt x="566402" y="94940"/>
                    <a:pt x="579332" y="88249"/>
                  </a:cubicBezTo>
                  <a:lnTo>
                    <a:pt x="581840" y="93081"/>
                  </a:lnTo>
                  <a:cubicBezTo>
                    <a:pt x="594744" y="86403"/>
                    <a:pt x="607793" y="80079"/>
                    <a:pt x="620979" y="74116"/>
                  </a:cubicBezTo>
                  <a:lnTo>
                    <a:pt x="618731" y="69159"/>
                  </a:lnTo>
                  <a:cubicBezTo>
                    <a:pt x="632050" y="63137"/>
                    <a:pt x="645508" y="57482"/>
                    <a:pt x="659100" y="52203"/>
                  </a:cubicBezTo>
                  <a:lnTo>
                    <a:pt x="661076" y="57275"/>
                  </a:lnTo>
                  <a:cubicBezTo>
                    <a:pt x="674601" y="52022"/>
                    <a:pt x="688257" y="47146"/>
                    <a:pt x="702037" y="42654"/>
                  </a:cubicBezTo>
                  <a:lnTo>
                    <a:pt x="700345" y="37480"/>
                  </a:lnTo>
                  <a:cubicBezTo>
                    <a:pt x="714223" y="32957"/>
                    <a:pt x="728226" y="28822"/>
                    <a:pt x="742346" y="25084"/>
                  </a:cubicBezTo>
                  <a:lnTo>
                    <a:pt x="743742" y="30344"/>
                  </a:lnTo>
                  <a:cubicBezTo>
                    <a:pt x="757739" y="26640"/>
                    <a:pt x="771850" y="23329"/>
                    <a:pt x="786071" y="20421"/>
                  </a:cubicBezTo>
                  <a:lnTo>
                    <a:pt x="784978" y="15090"/>
                  </a:lnTo>
                  <a:cubicBezTo>
                    <a:pt x="799248" y="12171"/>
                    <a:pt x="813628" y="9657"/>
                    <a:pt x="828109" y="7555"/>
                  </a:cubicBezTo>
                  <a:lnTo>
                    <a:pt x="828892" y="12941"/>
                  </a:lnTo>
                  <a:cubicBezTo>
                    <a:pt x="843189" y="10865"/>
                    <a:pt x="857585" y="9195"/>
                    <a:pt x="872071" y="7940"/>
                  </a:cubicBezTo>
                  <a:lnTo>
                    <a:pt x="871600" y="2519"/>
                  </a:lnTo>
                  <a:cubicBezTo>
                    <a:pt x="886082" y="1264"/>
                    <a:pt x="900655" y="422"/>
                    <a:pt x="915310" y="0"/>
                  </a:cubicBezTo>
                  <a:lnTo>
                    <a:pt x="915467" y="5440"/>
                  </a:lnTo>
                  <a:cubicBezTo>
                    <a:pt x="922715" y="5231"/>
                    <a:pt x="929984" y="5127"/>
                    <a:pt x="937273" y="5127"/>
                  </a:cubicBezTo>
                  <a:cubicBezTo>
                    <a:pt x="944562" y="5127"/>
                    <a:pt x="951831" y="5231"/>
                    <a:pt x="959080" y="5440"/>
                  </a:cubicBezTo>
                  <a:lnTo>
                    <a:pt x="959237" y="0"/>
                  </a:lnTo>
                  <a:cubicBezTo>
                    <a:pt x="973892" y="422"/>
                    <a:pt x="988463" y="1264"/>
                    <a:pt x="1002945" y="2519"/>
                  </a:cubicBezTo>
                  <a:lnTo>
                    <a:pt x="1002475" y="7940"/>
                  </a:lnTo>
                  <a:cubicBezTo>
                    <a:pt x="1016961" y="9195"/>
                    <a:pt x="1031357" y="10865"/>
                    <a:pt x="1045654" y="12941"/>
                  </a:cubicBezTo>
                  <a:lnTo>
                    <a:pt x="1046437" y="7555"/>
                  </a:lnTo>
                  <a:cubicBezTo>
                    <a:pt x="1060918" y="9657"/>
                    <a:pt x="1075298" y="12171"/>
                    <a:pt x="1089565" y="15090"/>
                  </a:cubicBezTo>
                  <a:lnTo>
                    <a:pt x="1088475" y="20421"/>
                  </a:lnTo>
                  <a:cubicBezTo>
                    <a:pt x="1102700" y="23329"/>
                    <a:pt x="1116805" y="26640"/>
                    <a:pt x="1130800" y="30344"/>
                  </a:cubicBezTo>
                  <a:lnTo>
                    <a:pt x="1132196" y="25084"/>
                  </a:lnTo>
                  <a:cubicBezTo>
                    <a:pt x="1146322" y="28822"/>
                    <a:pt x="1160318" y="32957"/>
                    <a:pt x="1174205" y="37480"/>
                  </a:cubicBezTo>
                  <a:lnTo>
                    <a:pt x="1172505" y="42654"/>
                  </a:lnTo>
                  <a:cubicBezTo>
                    <a:pt x="1186293" y="47146"/>
                    <a:pt x="1199940" y="52022"/>
                    <a:pt x="1213468" y="57275"/>
                  </a:cubicBezTo>
                  <a:lnTo>
                    <a:pt x="1215440" y="52203"/>
                  </a:lnTo>
                  <a:cubicBezTo>
                    <a:pt x="1229033" y="57481"/>
                    <a:pt x="1242495" y="63137"/>
                    <a:pt x="1255815" y="69158"/>
                  </a:cubicBezTo>
                  <a:lnTo>
                    <a:pt x="1253569" y="74116"/>
                  </a:lnTo>
                  <a:cubicBezTo>
                    <a:pt x="1266748" y="80079"/>
                    <a:pt x="1279806" y="86403"/>
                    <a:pt x="1292701" y="93081"/>
                  </a:cubicBezTo>
                  <a:lnTo>
                    <a:pt x="1295208" y="88249"/>
                  </a:lnTo>
                  <a:cubicBezTo>
                    <a:pt x="1308147" y="94940"/>
                    <a:pt x="1320922" y="101982"/>
                    <a:pt x="1333555" y="109367"/>
                  </a:cubicBezTo>
                  <a:lnTo>
                    <a:pt x="1330808" y="114063"/>
                  </a:lnTo>
                  <a:cubicBezTo>
                    <a:pt x="1343289" y="121360"/>
                    <a:pt x="1355617" y="128994"/>
                    <a:pt x="1367792" y="136956"/>
                  </a:cubicBezTo>
                  <a:lnTo>
                    <a:pt x="1370779" y="132403"/>
                  </a:lnTo>
                  <a:cubicBezTo>
                    <a:pt x="1382944" y="140363"/>
                    <a:pt x="1394967" y="148647"/>
                    <a:pt x="1406815" y="157247"/>
                  </a:cubicBezTo>
                  <a:lnTo>
                    <a:pt x="1403610" y="161649"/>
                  </a:lnTo>
                  <a:cubicBezTo>
                    <a:pt x="1415306" y="170138"/>
                    <a:pt x="1426839" y="178936"/>
                    <a:pt x="1438208" y="188035"/>
                  </a:cubicBezTo>
                  <a:lnTo>
                    <a:pt x="1441619" y="183789"/>
                  </a:lnTo>
                  <a:cubicBezTo>
                    <a:pt x="1452967" y="192871"/>
                    <a:pt x="1464150" y="202251"/>
                    <a:pt x="1475159" y="211920"/>
                  </a:cubicBezTo>
                  <a:lnTo>
                    <a:pt x="1471562" y="216006"/>
                  </a:lnTo>
                  <a:cubicBezTo>
                    <a:pt x="1482419" y="225545"/>
                    <a:pt x="1493112" y="235366"/>
                    <a:pt x="1503620" y="245462"/>
                  </a:cubicBezTo>
                  <a:lnTo>
                    <a:pt x="1507402" y="241539"/>
                  </a:lnTo>
                  <a:cubicBezTo>
                    <a:pt x="1517877" y="251605"/>
                    <a:pt x="1528189" y="261942"/>
                    <a:pt x="1538315" y="272543"/>
                  </a:cubicBezTo>
                  <a:lnTo>
                    <a:pt x="1534369" y="276299"/>
                  </a:lnTo>
                  <a:cubicBezTo>
                    <a:pt x="1544365" y="286754"/>
                    <a:pt x="1554175" y="297466"/>
                    <a:pt x="1563800" y="308428"/>
                  </a:cubicBezTo>
                  <a:lnTo>
                    <a:pt x="1567898" y="304839"/>
                  </a:lnTo>
                  <a:cubicBezTo>
                    <a:pt x="1577469" y="315744"/>
                    <a:pt x="1586875" y="326896"/>
                    <a:pt x="1596075" y="338283"/>
                  </a:cubicBezTo>
                  <a:lnTo>
                    <a:pt x="1591835" y="341702"/>
                  </a:lnTo>
                  <a:cubicBezTo>
                    <a:pt x="1600926" y="352932"/>
                    <a:pt x="1609820" y="364394"/>
                    <a:pt x="1618530" y="376079"/>
                  </a:cubicBezTo>
                  <a:lnTo>
                    <a:pt x="1622901" y="372830"/>
                  </a:lnTo>
                  <a:cubicBezTo>
                    <a:pt x="1631577" y="384469"/>
                    <a:pt x="1640068" y="396331"/>
                    <a:pt x="1648364" y="408405"/>
                  </a:cubicBezTo>
                  <a:lnTo>
                    <a:pt x="1643862" y="411483"/>
                  </a:lnTo>
                  <a:cubicBezTo>
                    <a:pt x="1652048" y="423394"/>
                    <a:pt x="1660048" y="435516"/>
                    <a:pt x="1667842" y="447839"/>
                  </a:cubicBezTo>
                  <a:lnTo>
                    <a:pt x="1672453" y="444931"/>
                  </a:lnTo>
                  <a:cubicBezTo>
                    <a:pt x="1680225" y="457204"/>
                    <a:pt x="1687800" y="469676"/>
                    <a:pt x="1695180" y="482339"/>
                  </a:cubicBezTo>
                  <a:lnTo>
                    <a:pt x="1690471" y="485077"/>
                  </a:lnTo>
                  <a:cubicBezTo>
                    <a:pt x="1697752" y="497575"/>
                    <a:pt x="1704837" y="510262"/>
                    <a:pt x="1711726" y="523130"/>
                  </a:cubicBezTo>
                  <a:lnTo>
                    <a:pt x="1716533" y="520563"/>
                  </a:lnTo>
                  <a:cubicBezTo>
                    <a:pt x="1723390" y="533362"/>
                    <a:pt x="1730049" y="546337"/>
                    <a:pt x="1736502" y="559485"/>
                  </a:cubicBezTo>
                  <a:lnTo>
                    <a:pt x="1731608" y="561882"/>
                  </a:lnTo>
                  <a:cubicBezTo>
                    <a:pt x="1737974" y="574848"/>
                    <a:pt x="1744143" y="587982"/>
                    <a:pt x="1750117" y="601279"/>
                  </a:cubicBezTo>
                  <a:lnTo>
                    <a:pt x="1755087" y="599053"/>
                  </a:lnTo>
                  <a:cubicBezTo>
                    <a:pt x="1761039" y="612294"/>
                    <a:pt x="1766783" y="625696"/>
                    <a:pt x="1772320" y="639249"/>
                  </a:cubicBezTo>
                  <a:lnTo>
                    <a:pt x="1767274" y="641307"/>
                  </a:lnTo>
                  <a:cubicBezTo>
                    <a:pt x="1772746" y="654694"/>
                    <a:pt x="1778021" y="668231"/>
                    <a:pt x="1783090" y="681912"/>
                  </a:cubicBezTo>
                  <a:lnTo>
                    <a:pt x="1788202" y="680025"/>
                  </a:lnTo>
                  <a:cubicBezTo>
                    <a:pt x="1793249" y="693651"/>
                    <a:pt x="1798099" y="707421"/>
                    <a:pt x="1802732" y="721326"/>
                  </a:cubicBezTo>
                  <a:lnTo>
                    <a:pt x="1797565" y="723046"/>
                  </a:lnTo>
                  <a:cubicBezTo>
                    <a:pt x="1802143" y="736761"/>
                    <a:pt x="1806514" y="750611"/>
                    <a:pt x="1810678" y="764588"/>
                  </a:cubicBezTo>
                  <a:lnTo>
                    <a:pt x="1815899" y="763036"/>
                  </a:lnTo>
                  <a:cubicBezTo>
                    <a:pt x="1820042" y="776939"/>
                    <a:pt x="1823976" y="790968"/>
                    <a:pt x="1827704" y="805115"/>
                  </a:cubicBezTo>
                  <a:lnTo>
                    <a:pt x="1822440" y="806501"/>
                  </a:lnTo>
                  <a:cubicBezTo>
                    <a:pt x="1826124" y="820485"/>
                    <a:pt x="1829601" y="834585"/>
                    <a:pt x="1832871" y="848797"/>
                  </a:cubicBezTo>
                  <a:lnTo>
                    <a:pt x="1838190" y="847578"/>
                  </a:lnTo>
                  <a:cubicBezTo>
                    <a:pt x="1841449" y="861737"/>
                    <a:pt x="1844501" y="876005"/>
                    <a:pt x="1847336" y="890380"/>
                  </a:cubicBezTo>
                  <a:lnTo>
                    <a:pt x="1841994" y="891432"/>
                  </a:lnTo>
                  <a:cubicBezTo>
                    <a:pt x="1844796" y="905634"/>
                    <a:pt x="1847390" y="919936"/>
                    <a:pt x="1849777" y="934337"/>
                  </a:cubicBezTo>
                  <a:lnTo>
                    <a:pt x="1855162" y="933449"/>
                  </a:lnTo>
                  <a:cubicBezTo>
                    <a:pt x="1857527" y="947755"/>
                    <a:pt x="1859696" y="962159"/>
                    <a:pt x="1861637" y="976652"/>
                  </a:cubicBezTo>
                  <a:lnTo>
                    <a:pt x="1856241" y="977377"/>
                  </a:lnTo>
                  <a:cubicBezTo>
                    <a:pt x="1858170" y="991710"/>
                    <a:pt x="1859893" y="1006132"/>
                    <a:pt x="1861397" y="1020631"/>
                  </a:cubicBezTo>
                  <a:lnTo>
                    <a:pt x="1866814" y="1020076"/>
                  </a:lnTo>
                  <a:cubicBezTo>
                    <a:pt x="1868319" y="1034520"/>
                    <a:pt x="1869616" y="1049062"/>
                    <a:pt x="1870695" y="1063669"/>
                  </a:cubicBezTo>
                  <a:lnTo>
                    <a:pt x="1865256" y="1064072"/>
                  </a:lnTo>
                  <a:cubicBezTo>
                    <a:pt x="1866324" y="1078505"/>
                    <a:pt x="1867174" y="1093014"/>
                    <a:pt x="1867817" y="1107600"/>
                  </a:cubicBezTo>
                  <a:lnTo>
                    <a:pt x="1873267" y="1107360"/>
                  </a:lnTo>
                  <a:close/>
                </a:path>
              </a:pathLst>
            </a:custGeom>
            <a:noFill/>
            <a:ln w="10882" cap="flat">
              <a:solidFill>
                <a:srgbClr val="FFDD2D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D64A02A1-98BA-609C-BF85-EED4DB2466AE}"/>
                </a:ext>
              </a:extLst>
            </p:cNvPr>
            <p:cNvSpPr/>
            <p:nvPr/>
          </p:nvSpPr>
          <p:spPr>
            <a:xfrm>
              <a:off x="20058753" y="4766842"/>
              <a:ext cx="1245602" cy="2540931"/>
            </a:xfrm>
            <a:custGeom>
              <a:avLst/>
              <a:gdLst>
                <a:gd name="connsiteX0" fmla="*/ 1245602 w 1245602"/>
                <a:gd name="connsiteY0" fmla="*/ 1270466 h 2540931"/>
                <a:gd name="connsiteX1" fmla="*/ 622801 w 1245602"/>
                <a:gd name="connsiteY1" fmla="*/ 2540932 h 2540931"/>
                <a:gd name="connsiteX2" fmla="*/ 0 w 1245602"/>
                <a:gd name="connsiteY2" fmla="*/ 1270466 h 2540931"/>
                <a:gd name="connsiteX3" fmla="*/ 622801 w 1245602"/>
                <a:gd name="connsiteY3" fmla="*/ 0 h 2540931"/>
                <a:gd name="connsiteX4" fmla="*/ 1245602 w 1245602"/>
                <a:gd name="connsiteY4" fmla="*/ 1270466 h 254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602" h="2540931">
                  <a:moveTo>
                    <a:pt x="1245602" y="1270466"/>
                  </a:moveTo>
                  <a:cubicBezTo>
                    <a:pt x="1245602" y="1972125"/>
                    <a:pt x="966765" y="2540932"/>
                    <a:pt x="622801" y="2540932"/>
                  </a:cubicBezTo>
                  <a:cubicBezTo>
                    <a:pt x="278838" y="2540932"/>
                    <a:pt x="0" y="1972125"/>
                    <a:pt x="0" y="1270466"/>
                  </a:cubicBezTo>
                  <a:cubicBezTo>
                    <a:pt x="0" y="568807"/>
                    <a:pt x="278838" y="0"/>
                    <a:pt x="622801" y="0"/>
                  </a:cubicBezTo>
                  <a:cubicBezTo>
                    <a:pt x="966765" y="0"/>
                    <a:pt x="1245602" y="568807"/>
                    <a:pt x="1245602" y="1270466"/>
                  </a:cubicBezTo>
                  <a:close/>
                </a:path>
              </a:pathLst>
            </a:custGeom>
            <a:noFill/>
            <a:ln w="1088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037616A0-0274-50D5-D186-624D438C9FA2}"/>
                </a:ext>
              </a:extLst>
            </p:cNvPr>
            <p:cNvSpPr/>
            <p:nvPr/>
          </p:nvSpPr>
          <p:spPr>
            <a:xfrm>
              <a:off x="20666432" y="5295905"/>
              <a:ext cx="637885" cy="1482805"/>
            </a:xfrm>
            <a:custGeom>
              <a:avLst/>
              <a:gdLst>
                <a:gd name="connsiteX0" fmla="*/ 637886 w 637885"/>
                <a:gd name="connsiteY0" fmla="*/ 741403 h 1482805"/>
                <a:gd name="connsiteX1" fmla="*/ 318943 w 637885"/>
                <a:gd name="connsiteY1" fmla="*/ 1482805 h 1482805"/>
                <a:gd name="connsiteX2" fmla="*/ 0 w 637885"/>
                <a:gd name="connsiteY2" fmla="*/ 741403 h 1482805"/>
                <a:gd name="connsiteX3" fmla="*/ 318943 w 637885"/>
                <a:gd name="connsiteY3" fmla="*/ 0 h 1482805"/>
                <a:gd name="connsiteX4" fmla="*/ 637886 w 637885"/>
                <a:gd name="connsiteY4" fmla="*/ 741403 h 148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885" h="1482805">
                  <a:moveTo>
                    <a:pt x="637886" y="741403"/>
                  </a:moveTo>
                  <a:cubicBezTo>
                    <a:pt x="637886" y="1150868"/>
                    <a:pt x="495090" y="1482805"/>
                    <a:pt x="318943" y="1482805"/>
                  </a:cubicBezTo>
                  <a:cubicBezTo>
                    <a:pt x="142796" y="1482805"/>
                    <a:pt x="0" y="1150868"/>
                    <a:pt x="0" y="741403"/>
                  </a:cubicBezTo>
                  <a:cubicBezTo>
                    <a:pt x="0" y="331937"/>
                    <a:pt x="142796" y="0"/>
                    <a:pt x="318943" y="0"/>
                  </a:cubicBezTo>
                  <a:cubicBezTo>
                    <a:pt x="495090" y="0"/>
                    <a:pt x="637886" y="331937"/>
                    <a:pt x="637886" y="741403"/>
                  </a:cubicBezTo>
                  <a:close/>
                </a:path>
              </a:pathLst>
            </a:custGeom>
            <a:noFill/>
            <a:ln w="1088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84EFF586-62A0-68F5-5161-332EA90D8460}"/>
                </a:ext>
              </a:extLst>
            </p:cNvPr>
            <p:cNvSpPr/>
            <p:nvPr/>
          </p:nvSpPr>
          <p:spPr>
            <a:xfrm>
              <a:off x="21300216" y="4864337"/>
              <a:ext cx="1874550" cy="2345941"/>
            </a:xfrm>
            <a:custGeom>
              <a:avLst/>
              <a:gdLst>
                <a:gd name="connsiteX0" fmla="*/ 1286 w 1874550"/>
                <a:gd name="connsiteY0" fmla="*/ 1107358 h 2345941"/>
                <a:gd name="connsiteX1" fmla="*/ 0 w 1874550"/>
                <a:gd name="connsiteY1" fmla="*/ 1151027 h 2345941"/>
                <a:gd name="connsiteX2" fmla="*/ 5450 w 1874550"/>
                <a:gd name="connsiteY2" fmla="*/ 1151103 h 2345941"/>
                <a:gd name="connsiteX3" fmla="*/ 5298 w 1874550"/>
                <a:gd name="connsiteY3" fmla="*/ 1172971 h 2345941"/>
                <a:gd name="connsiteX4" fmla="*/ 5450 w 1874550"/>
                <a:gd name="connsiteY4" fmla="*/ 1194849 h 2345941"/>
                <a:gd name="connsiteX5" fmla="*/ 0 w 1874550"/>
                <a:gd name="connsiteY5" fmla="*/ 1194925 h 2345941"/>
                <a:gd name="connsiteX6" fmla="*/ 1286 w 1874550"/>
                <a:gd name="connsiteY6" fmla="*/ 1238595 h 2345941"/>
                <a:gd name="connsiteX7" fmla="*/ 6725 w 1874550"/>
                <a:gd name="connsiteY7" fmla="*/ 1238355 h 2345941"/>
                <a:gd name="connsiteX8" fmla="*/ 9298 w 1874550"/>
                <a:gd name="connsiteY8" fmla="*/ 1281872 h 2345941"/>
                <a:gd name="connsiteX9" fmla="*/ 3859 w 1874550"/>
                <a:gd name="connsiteY9" fmla="*/ 1282275 h 2345941"/>
                <a:gd name="connsiteX10" fmla="*/ 7728 w 1874550"/>
                <a:gd name="connsiteY10" fmla="*/ 1325879 h 2345941"/>
                <a:gd name="connsiteX11" fmla="*/ 13157 w 1874550"/>
                <a:gd name="connsiteY11" fmla="*/ 1325313 h 2345941"/>
                <a:gd name="connsiteX12" fmla="*/ 18312 w 1874550"/>
                <a:gd name="connsiteY12" fmla="*/ 1368569 h 2345941"/>
                <a:gd name="connsiteX13" fmla="*/ 12906 w 1874550"/>
                <a:gd name="connsiteY13" fmla="*/ 1369299 h 2345941"/>
                <a:gd name="connsiteX14" fmla="*/ 19392 w 1874550"/>
                <a:gd name="connsiteY14" fmla="*/ 1412500 h 2345941"/>
                <a:gd name="connsiteX15" fmla="*/ 24765 w 1874550"/>
                <a:gd name="connsiteY15" fmla="*/ 1411608 h 2345941"/>
                <a:gd name="connsiteX16" fmla="*/ 32559 w 1874550"/>
                <a:gd name="connsiteY16" fmla="*/ 1454515 h 2345941"/>
                <a:gd name="connsiteX17" fmla="*/ 27218 w 1874550"/>
                <a:gd name="connsiteY17" fmla="*/ 1455571 h 2345941"/>
                <a:gd name="connsiteX18" fmla="*/ 36363 w 1874550"/>
                <a:gd name="connsiteY18" fmla="*/ 1498370 h 2345941"/>
                <a:gd name="connsiteX19" fmla="*/ 41671 w 1874550"/>
                <a:gd name="connsiteY19" fmla="*/ 1497151 h 2345941"/>
                <a:gd name="connsiteX20" fmla="*/ 52114 w 1874550"/>
                <a:gd name="connsiteY20" fmla="*/ 1539449 h 2345941"/>
                <a:gd name="connsiteX21" fmla="*/ 46838 w 1874550"/>
                <a:gd name="connsiteY21" fmla="*/ 1540831 h 2345941"/>
                <a:gd name="connsiteX22" fmla="*/ 58654 w 1874550"/>
                <a:gd name="connsiteY22" fmla="*/ 1582911 h 2345941"/>
                <a:gd name="connsiteX23" fmla="*/ 63875 w 1874550"/>
                <a:gd name="connsiteY23" fmla="*/ 1581355 h 2345941"/>
                <a:gd name="connsiteX24" fmla="*/ 76988 w 1874550"/>
                <a:gd name="connsiteY24" fmla="*/ 1622902 h 2345941"/>
                <a:gd name="connsiteX25" fmla="*/ 71821 w 1874550"/>
                <a:gd name="connsiteY25" fmla="*/ 1624622 h 2345941"/>
                <a:gd name="connsiteX26" fmla="*/ 86351 w 1874550"/>
                <a:gd name="connsiteY26" fmla="*/ 1665918 h 2345941"/>
                <a:gd name="connsiteX27" fmla="*/ 91464 w 1874550"/>
                <a:gd name="connsiteY27" fmla="*/ 1664035 h 2345941"/>
                <a:gd name="connsiteX28" fmla="*/ 107269 w 1874550"/>
                <a:gd name="connsiteY28" fmla="*/ 1704635 h 2345941"/>
                <a:gd name="connsiteX29" fmla="*/ 102222 w 1874550"/>
                <a:gd name="connsiteY29" fmla="*/ 1706693 h 2345941"/>
                <a:gd name="connsiteX30" fmla="*/ 119455 w 1874550"/>
                <a:gd name="connsiteY30" fmla="*/ 1746890 h 2345941"/>
                <a:gd name="connsiteX31" fmla="*/ 124437 w 1874550"/>
                <a:gd name="connsiteY31" fmla="*/ 1744669 h 2345941"/>
                <a:gd name="connsiteX32" fmla="*/ 142934 w 1874550"/>
                <a:gd name="connsiteY32" fmla="*/ 1784061 h 2345941"/>
                <a:gd name="connsiteX33" fmla="*/ 138051 w 1874550"/>
                <a:gd name="connsiteY33" fmla="*/ 1786456 h 2345941"/>
                <a:gd name="connsiteX34" fmla="*/ 158009 w 1874550"/>
                <a:gd name="connsiteY34" fmla="*/ 1825380 h 2345941"/>
                <a:gd name="connsiteX35" fmla="*/ 162816 w 1874550"/>
                <a:gd name="connsiteY35" fmla="*/ 1822811 h 2345941"/>
                <a:gd name="connsiteX36" fmla="*/ 184083 w 1874550"/>
                <a:gd name="connsiteY36" fmla="*/ 1860864 h 2345941"/>
                <a:gd name="connsiteX37" fmla="*/ 179374 w 1874550"/>
                <a:gd name="connsiteY37" fmla="*/ 1863607 h 2345941"/>
                <a:gd name="connsiteX38" fmla="*/ 202101 w 1874550"/>
                <a:gd name="connsiteY38" fmla="*/ 1901018 h 2345941"/>
                <a:gd name="connsiteX39" fmla="*/ 206700 w 1874550"/>
                <a:gd name="connsiteY39" fmla="*/ 1898112 h 2345941"/>
                <a:gd name="connsiteX40" fmla="*/ 230681 w 1874550"/>
                <a:gd name="connsiteY40" fmla="*/ 1934467 h 2345941"/>
                <a:gd name="connsiteX41" fmla="*/ 226190 w 1874550"/>
                <a:gd name="connsiteY41" fmla="*/ 1937536 h 2345941"/>
                <a:gd name="connsiteX42" fmla="*/ 251653 w 1874550"/>
                <a:gd name="connsiteY42" fmla="*/ 1973118 h 2345941"/>
                <a:gd name="connsiteX43" fmla="*/ 256024 w 1874550"/>
                <a:gd name="connsiteY43" fmla="*/ 1969864 h 2345941"/>
                <a:gd name="connsiteX44" fmla="*/ 282708 w 1874550"/>
                <a:gd name="connsiteY44" fmla="*/ 2004238 h 2345941"/>
                <a:gd name="connsiteX45" fmla="*/ 278467 w 1874550"/>
                <a:gd name="connsiteY45" fmla="*/ 2007666 h 2345941"/>
                <a:gd name="connsiteX46" fmla="*/ 306655 w 1874550"/>
                <a:gd name="connsiteY46" fmla="*/ 2041104 h 2345941"/>
                <a:gd name="connsiteX47" fmla="*/ 310754 w 1874550"/>
                <a:gd name="connsiteY47" fmla="*/ 2037523 h 2345941"/>
                <a:gd name="connsiteX48" fmla="*/ 340173 w 1874550"/>
                <a:gd name="connsiteY48" fmla="*/ 2069644 h 2345941"/>
                <a:gd name="connsiteX49" fmla="*/ 336238 w 1874550"/>
                <a:gd name="connsiteY49" fmla="*/ 2073399 h 2345941"/>
                <a:gd name="connsiteX50" fmla="*/ 367151 w 1874550"/>
                <a:gd name="connsiteY50" fmla="*/ 2104410 h 2345941"/>
                <a:gd name="connsiteX51" fmla="*/ 370934 w 1874550"/>
                <a:gd name="connsiteY51" fmla="*/ 2100481 h 2345941"/>
                <a:gd name="connsiteX52" fmla="*/ 402991 w 1874550"/>
                <a:gd name="connsiteY52" fmla="*/ 2129935 h 2345941"/>
                <a:gd name="connsiteX53" fmla="*/ 399394 w 1874550"/>
                <a:gd name="connsiteY53" fmla="*/ 2134027 h 2345941"/>
                <a:gd name="connsiteX54" fmla="*/ 432934 w 1874550"/>
                <a:gd name="connsiteY54" fmla="*/ 2162153 h 2345941"/>
                <a:gd name="connsiteX55" fmla="*/ 436335 w 1874550"/>
                <a:gd name="connsiteY55" fmla="*/ 2157908 h 2345941"/>
                <a:gd name="connsiteX56" fmla="*/ 470943 w 1874550"/>
                <a:gd name="connsiteY56" fmla="*/ 2184293 h 2345941"/>
                <a:gd name="connsiteX57" fmla="*/ 467738 w 1874550"/>
                <a:gd name="connsiteY57" fmla="*/ 2188701 h 2345941"/>
                <a:gd name="connsiteX58" fmla="*/ 503774 w 1874550"/>
                <a:gd name="connsiteY58" fmla="*/ 2213540 h 2345941"/>
                <a:gd name="connsiteX59" fmla="*/ 506761 w 1874550"/>
                <a:gd name="connsiteY59" fmla="*/ 2208990 h 2345941"/>
                <a:gd name="connsiteX60" fmla="*/ 543745 w 1874550"/>
                <a:gd name="connsiteY60" fmla="*/ 2231881 h 2345941"/>
                <a:gd name="connsiteX61" fmla="*/ 540988 w 1874550"/>
                <a:gd name="connsiteY61" fmla="*/ 2236583 h 2345941"/>
                <a:gd name="connsiteX62" fmla="*/ 579335 w 1874550"/>
                <a:gd name="connsiteY62" fmla="*/ 2257700 h 2345941"/>
                <a:gd name="connsiteX63" fmla="*/ 581842 w 1874550"/>
                <a:gd name="connsiteY63" fmla="*/ 2252867 h 2345941"/>
                <a:gd name="connsiteX64" fmla="*/ 620984 w 1874550"/>
                <a:gd name="connsiteY64" fmla="*/ 2271828 h 2345941"/>
                <a:gd name="connsiteX65" fmla="*/ 618739 w 1874550"/>
                <a:gd name="connsiteY65" fmla="*/ 2276791 h 2345941"/>
                <a:gd name="connsiteX66" fmla="*/ 659102 w 1874550"/>
                <a:gd name="connsiteY66" fmla="*/ 2293739 h 2345941"/>
                <a:gd name="connsiteX67" fmla="*/ 661075 w 1874550"/>
                <a:gd name="connsiteY67" fmla="*/ 2288667 h 2345941"/>
                <a:gd name="connsiteX68" fmla="*/ 702038 w 1874550"/>
                <a:gd name="connsiteY68" fmla="*/ 2303296 h 2345941"/>
                <a:gd name="connsiteX69" fmla="*/ 700349 w 1874550"/>
                <a:gd name="connsiteY69" fmla="*/ 2308466 h 2345941"/>
                <a:gd name="connsiteX70" fmla="*/ 742347 w 1874550"/>
                <a:gd name="connsiteY70" fmla="*/ 2320864 h 2345941"/>
                <a:gd name="connsiteX71" fmla="*/ 743742 w 1874550"/>
                <a:gd name="connsiteY71" fmla="*/ 2315595 h 2345941"/>
                <a:gd name="connsiteX72" fmla="*/ 786078 w 1874550"/>
                <a:gd name="connsiteY72" fmla="*/ 2325522 h 2345941"/>
                <a:gd name="connsiteX73" fmla="*/ 784978 w 1874550"/>
                <a:gd name="connsiteY73" fmla="*/ 2330856 h 2345941"/>
                <a:gd name="connsiteX74" fmla="*/ 828110 w 1874550"/>
                <a:gd name="connsiteY74" fmla="*/ 2338388 h 2345941"/>
                <a:gd name="connsiteX75" fmla="*/ 828895 w 1874550"/>
                <a:gd name="connsiteY75" fmla="*/ 2333000 h 2345941"/>
                <a:gd name="connsiteX76" fmla="*/ 872070 w 1874550"/>
                <a:gd name="connsiteY76" fmla="*/ 2338007 h 2345941"/>
                <a:gd name="connsiteX77" fmla="*/ 871601 w 1874550"/>
                <a:gd name="connsiteY77" fmla="*/ 2343428 h 2345941"/>
                <a:gd name="connsiteX78" fmla="*/ 915311 w 1874550"/>
                <a:gd name="connsiteY78" fmla="*/ 2345942 h 2345941"/>
                <a:gd name="connsiteX79" fmla="*/ 915475 w 1874550"/>
                <a:gd name="connsiteY79" fmla="*/ 2340511 h 2345941"/>
                <a:gd name="connsiteX80" fmla="*/ 937275 w 1874550"/>
                <a:gd name="connsiteY80" fmla="*/ 2340815 h 2345941"/>
                <a:gd name="connsiteX81" fmla="*/ 959086 w 1874550"/>
                <a:gd name="connsiteY81" fmla="*/ 2340511 h 2345941"/>
                <a:gd name="connsiteX82" fmla="*/ 959239 w 1874550"/>
                <a:gd name="connsiteY82" fmla="*/ 2345942 h 2345941"/>
                <a:gd name="connsiteX83" fmla="*/ 1002949 w 1874550"/>
                <a:gd name="connsiteY83" fmla="*/ 2343428 h 2345941"/>
                <a:gd name="connsiteX84" fmla="*/ 1002480 w 1874550"/>
                <a:gd name="connsiteY84" fmla="*/ 2338007 h 2345941"/>
                <a:gd name="connsiteX85" fmla="*/ 1045656 w 1874550"/>
                <a:gd name="connsiteY85" fmla="*/ 2333000 h 2345941"/>
                <a:gd name="connsiteX86" fmla="*/ 1046441 w 1874550"/>
                <a:gd name="connsiteY86" fmla="*/ 2338388 h 2345941"/>
                <a:gd name="connsiteX87" fmla="*/ 1089573 w 1874550"/>
                <a:gd name="connsiteY87" fmla="*/ 2330856 h 2345941"/>
                <a:gd name="connsiteX88" fmla="*/ 1088483 w 1874550"/>
                <a:gd name="connsiteY88" fmla="*/ 2325522 h 2345941"/>
                <a:gd name="connsiteX89" fmla="*/ 1130808 w 1874550"/>
                <a:gd name="connsiteY89" fmla="*/ 2315595 h 2345941"/>
                <a:gd name="connsiteX90" fmla="*/ 1132203 w 1874550"/>
                <a:gd name="connsiteY90" fmla="*/ 2320864 h 2345941"/>
                <a:gd name="connsiteX91" fmla="*/ 1174202 w 1874550"/>
                <a:gd name="connsiteY91" fmla="*/ 2308466 h 2345941"/>
                <a:gd name="connsiteX92" fmla="*/ 1172512 w 1874550"/>
                <a:gd name="connsiteY92" fmla="*/ 2303296 h 2345941"/>
                <a:gd name="connsiteX93" fmla="*/ 1213475 w 1874550"/>
                <a:gd name="connsiteY93" fmla="*/ 2288667 h 2345941"/>
                <a:gd name="connsiteX94" fmla="*/ 1215448 w 1874550"/>
                <a:gd name="connsiteY94" fmla="*/ 2293739 h 2345941"/>
                <a:gd name="connsiteX95" fmla="*/ 1255823 w 1874550"/>
                <a:gd name="connsiteY95" fmla="*/ 2276791 h 2345941"/>
                <a:gd name="connsiteX96" fmla="*/ 1253566 w 1874550"/>
                <a:gd name="connsiteY96" fmla="*/ 2271828 h 2345941"/>
                <a:gd name="connsiteX97" fmla="*/ 1292709 w 1874550"/>
                <a:gd name="connsiteY97" fmla="*/ 2252867 h 2345941"/>
                <a:gd name="connsiteX98" fmla="*/ 1295216 w 1874550"/>
                <a:gd name="connsiteY98" fmla="*/ 2257700 h 2345941"/>
                <a:gd name="connsiteX99" fmla="*/ 1333563 w 1874550"/>
                <a:gd name="connsiteY99" fmla="*/ 2236583 h 2345941"/>
                <a:gd name="connsiteX100" fmla="*/ 1330805 w 1874550"/>
                <a:gd name="connsiteY100" fmla="*/ 2231881 h 2345941"/>
                <a:gd name="connsiteX101" fmla="*/ 1367800 w 1874550"/>
                <a:gd name="connsiteY101" fmla="*/ 2208990 h 2345941"/>
                <a:gd name="connsiteX102" fmla="*/ 1370776 w 1874550"/>
                <a:gd name="connsiteY102" fmla="*/ 2213540 h 2345941"/>
                <a:gd name="connsiteX103" fmla="*/ 1406823 w 1874550"/>
                <a:gd name="connsiteY103" fmla="*/ 2188701 h 2345941"/>
                <a:gd name="connsiteX104" fmla="*/ 1403618 w 1874550"/>
                <a:gd name="connsiteY104" fmla="*/ 2184293 h 2345941"/>
                <a:gd name="connsiteX105" fmla="*/ 1438216 w 1874550"/>
                <a:gd name="connsiteY105" fmla="*/ 2157908 h 2345941"/>
                <a:gd name="connsiteX106" fmla="*/ 1441627 w 1874550"/>
                <a:gd name="connsiteY106" fmla="*/ 2162153 h 2345941"/>
                <a:gd name="connsiteX107" fmla="*/ 1475167 w 1874550"/>
                <a:gd name="connsiteY107" fmla="*/ 2134027 h 2345941"/>
                <a:gd name="connsiteX108" fmla="*/ 1471559 w 1874550"/>
                <a:gd name="connsiteY108" fmla="*/ 2129935 h 2345941"/>
                <a:gd name="connsiteX109" fmla="*/ 1503627 w 1874550"/>
                <a:gd name="connsiteY109" fmla="*/ 2100481 h 2345941"/>
                <a:gd name="connsiteX110" fmla="*/ 1507399 w 1874550"/>
                <a:gd name="connsiteY110" fmla="*/ 2104410 h 2345941"/>
                <a:gd name="connsiteX111" fmla="*/ 1538323 w 1874550"/>
                <a:gd name="connsiteY111" fmla="*/ 2073399 h 2345941"/>
                <a:gd name="connsiteX112" fmla="*/ 1534377 w 1874550"/>
                <a:gd name="connsiteY112" fmla="*/ 2069644 h 2345941"/>
                <a:gd name="connsiteX113" fmla="*/ 1563797 w 1874550"/>
                <a:gd name="connsiteY113" fmla="*/ 2037523 h 2345941"/>
                <a:gd name="connsiteX114" fmla="*/ 1567895 w 1874550"/>
                <a:gd name="connsiteY114" fmla="*/ 2041104 h 2345941"/>
                <a:gd name="connsiteX115" fmla="*/ 1596083 w 1874550"/>
                <a:gd name="connsiteY115" fmla="*/ 2007666 h 2345941"/>
                <a:gd name="connsiteX116" fmla="*/ 1591843 w 1874550"/>
                <a:gd name="connsiteY116" fmla="*/ 2004238 h 2345941"/>
                <a:gd name="connsiteX117" fmla="*/ 1618537 w 1874550"/>
                <a:gd name="connsiteY117" fmla="*/ 1969864 h 2345941"/>
                <a:gd name="connsiteX118" fmla="*/ 1622908 w 1874550"/>
                <a:gd name="connsiteY118" fmla="*/ 1973118 h 2345941"/>
                <a:gd name="connsiteX119" fmla="*/ 1648360 w 1874550"/>
                <a:gd name="connsiteY119" fmla="*/ 1937536 h 2345941"/>
                <a:gd name="connsiteX120" fmla="*/ 1643869 w 1874550"/>
                <a:gd name="connsiteY120" fmla="*/ 1934467 h 2345941"/>
                <a:gd name="connsiteX121" fmla="*/ 1667850 w 1874550"/>
                <a:gd name="connsiteY121" fmla="*/ 1898112 h 2345941"/>
                <a:gd name="connsiteX122" fmla="*/ 1672461 w 1874550"/>
                <a:gd name="connsiteY122" fmla="*/ 1901018 h 2345941"/>
                <a:gd name="connsiteX123" fmla="*/ 1695176 w 1874550"/>
                <a:gd name="connsiteY123" fmla="*/ 1863607 h 2345941"/>
                <a:gd name="connsiteX124" fmla="*/ 1690468 w 1874550"/>
                <a:gd name="connsiteY124" fmla="*/ 1860864 h 2345941"/>
                <a:gd name="connsiteX125" fmla="*/ 1711734 w 1874550"/>
                <a:gd name="connsiteY125" fmla="*/ 1822811 h 2345941"/>
                <a:gd name="connsiteX126" fmla="*/ 1716541 w 1874550"/>
                <a:gd name="connsiteY126" fmla="*/ 1825380 h 2345941"/>
                <a:gd name="connsiteX127" fmla="*/ 1736510 w 1874550"/>
                <a:gd name="connsiteY127" fmla="*/ 1786456 h 2345941"/>
                <a:gd name="connsiteX128" fmla="*/ 1731616 w 1874550"/>
                <a:gd name="connsiteY128" fmla="*/ 1784061 h 2345941"/>
                <a:gd name="connsiteX129" fmla="*/ 1750124 w 1874550"/>
                <a:gd name="connsiteY129" fmla="*/ 1744669 h 2345941"/>
                <a:gd name="connsiteX130" fmla="*/ 1755095 w 1874550"/>
                <a:gd name="connsiteY130" fmla="*/ 1746890 h 2345941"/>
                <a:gd name="connsiteX131" fmla="*/ 1772328 w 1874550"/>
                <a:gd name="connsiteY131" fmla="*/ 1706693 h 2345941"/>
                <a:gd name="connsiteX132" fmla="*/ 1767281 w 1874550"/>
                <a:gd name="connsiteY132" fmla="*/ 1704635 h 2345941"/>
                <a:gd name="connsiteX133" fmla="*/ 1783098 w 1874550"/>
                <a:gd name="connsiteY133" fmla="*/ 1664035 h 2345941"/>
                <a:gd name="connsiteX134" fmla="*/ 1788210 w 1874550"/>
                <a:gd name="connsiteY134" fmla="*/ 1665918 h 2345941"/>
                <a:gd name="connsiteX135" fmla="*/ 1802740 w 1874550"/>
                <a:gd name="connsiteY135" fmla="*/ 1624622 h 2345941"/>
                <a:gd name="connsiteX136" fmla="*/ 1797562 w 1874550"/>
                <a:gd name="connsiteY136" fmla="*/ 1622902 h 2345941"/>
                <a:gd name="connsiteX137" fmla="*/ 1810675 w 1874550"/>
                <a:gd name="connsiteY137" fmla="*/ 1581355 h 2345941"/>
                <a:gd name="connsiteX138" fmla="*/ 1815907 w 1874550"/>
                <a:gd name="connsiteY138" fmla="*/ 1582911 h 2345941"/>
                <a:gd name="connsiteX139" fmla="*/ 1827712 w 1874550"/>
                <a:gd name="connsiteY139" fmla="*/ 1540831 h 2345941"/>
                <a:gd name="connsiteX140" fmla="*/ 1822436 w 1874550"/>
                <a:gd name="connsiteY140" fmla="*/ 1539449 h 2345941"/>
                <a:gd name="connsiteX141" fmla="*/ 1832879 w 1874550"/>
                <a:gd name="connsiteY141" fmla="*/ 1497151 h 2345941"/>
                <a:gd name="connsiteX142" fmla="*/ 1838187 w 1874550"/>
                <a:gd name="connsiteY142" fmla="*/ 1498370 h 2345941"/>
                <a:gd name="connsiteX143" fmla="*/ 1847343 w 1874550"/>
                <a:gd name="connsiteY143" fmla="*/ 1455571 h 2345941"/>
                <a:gd name="connsiteX144" fmla="*/ 1841991 w 1874550"/>
                <a:gd name="connsiteY144" fmla="*/ 1454515 h 2345941"/>
                <a:gd name="connsiteX145" fmla="*/ 1849785 w 1874550"/>
                <a:gd name="connsiteY145" fmla="*/ 1411608 h 2345941"/>
                <a:gd name="connsiteX146" fmla="*/ 1855159 w 1874550"/>
                <a:gd name="connsiteY146" fmla="*/ 1412500 h 2345941"/>
                <a:gd name="connsiteX147" fmla="*/ 1861644 w 1874550"/>
                <a:gd name="connsiteY147" fmla="*/ 1369299 h 2345941"/>
                <a:gd name="connsiteX148" fmla="*/ 1856249 w 1874550"/>
                <a:gd name="connsiteY148" fmla="*/ 1368569 h 2345941"/>
                <a:gd name="connsiteX149" fmla="*/ 1861404 w 1874550"/>
                <a:gd name="connsiteY149" fmla="*/ 1325313 h 2345941"/>
                <a:gd name="connsiteX150" fmla="*/ 1866822 w 1874550"/>
                <a:gd name="connsiteY150" fmla="*/ 1325879 h 2345941"/>
                <a:gd name="connsiteX151" fmla="*/ 1870692 w 1874550"/>
                <a:gd name="connsiteY151" fmla="*/ 1282275 h 2345941"/>
                <a:gd name="connsiteX152" fmla="*/ 1865263 w 1874550"/>
                <a:gd name="connsiteY152" fmla="*/ 1281872 h 2345941"/>
                <a:gd name="connsiteX153" fmla="*/ 1867825 w 1874550"/>
                <a:gd name="connsiteY153" fmla="*/ 1238355 h 2345941"/>
                <a:gd name="connsiteX154" fmla="*/ 1873275 w 1874550"/>
                <a:gd name="connsiteY154" fmla="*/ 1238595 h 2345941"/>
                <a:gd name="connsiteX155" fmla="*/ 1874550 w 1874550"/>
                <a:gd name="connsiteY155" fmla="*/ 1194925 h 2345941"/>
                <a:gd name="connsiteX156" fmla="*/ 1869100 w 1874550"/>
                <a:gd name="connsiteY156" fmla="*/ 1194849 h 2345941"/>
                <a:gd name="connsiteX157" fmla="*/ 1869264 w 1874550"/>
                <a:gd name="connsiteY157" fmla="*/ 1172971 h 2345941"/>
                <a:gd name="connsiteX158" fmla="*/ 1869100 w 1874550"/>
                <a:gd name="connsiteY158" fmla="*/ 1151103 h 2345941"/>
                <a:gd name="connsiteX159" fmla="*/ 1874550 w 1874550"/>
                <a:gd name="connsiteY159" fmla="*/ 1151027 h 2345941"/>
                <a:gd name="connsiteX160" fmla="*/ 1873275 w 1874550"/>
                <a:gd name="connsiteY160" fmla="*/ 1107358 h 2345941"/>
                <a:gd name="connsiteX161" fmla="*/ 1867825 w 1874550"/>
                <a:gd name="connsiteY161" fmla="*/ 1107597 h 2345941"/>
                <a:gd name="connsiteX162" fmla="*/ 1865263 w 1874550"/>
                <a:gd name="connsiteY162" fmla="*/ 1064069 h 2345941"/>
                <a:gd name="connsiteX163" fmla="*/ 1870692 w 1874550"/>
                <a:gd name="connsiteY163" fmla="*/ 1063666 h 2345941"/>
                <a:gd name="connsiteX164" fmla="*/ 1866822 w 1874550"/>
                <a:gd name="connsiteY164" fmla="*/ 1020073 h 2345941"/>
                <a:gd name="connsiteX165" fmla="*/ 1861404 w 1874550"/>
                <a:gd name="connsiteY165" fmla="*/ 1020628 h 2345941"/>
                <a:gd name="connsiteX166" fmla="*/ 1856249 w 1874550"/>
                <a:gd name="connsiteY166" fmla="*/ 977377 h 2345941"/>
                <a:gd name="connsiteX167" fmla="*/ 1861644 w 1874550"/>
                <a:gd name="connsiteY167" fmla="*/ 976653 h 2345941"/>
                <a:gd name="connsiteX168" fmla="*/ 1855159 w 1874550"/>
                <a:gd name="connsiteY168" fmla="*/ 933449 h 2345941"/>
                <a:gd name="connsiteX169" fmla="*/ 1849785 w 1874550"/>
                <a:gd name="connsiteY169" fmla="*/ 934337 h 2345941"/>
                <a:gd name="connsiteX170" fmla="*/ 1841991 w 1874550"/>
                <a:gd name="connsiteY170" fmla="*/ 891433 h 2345941"/>
                <a:gd name="connsiteX171" fmla="*/ 1847343 w 1874550"/>
                <a:gd name="connsiteY171" fmla="*/ 890380 h 2345941"/>
                <a:gd name="connsiteX172" fmla="*/ 1838187 w 1874550"/>
                <a:gd name="connsiteY172" fmla="*/ 847578 h 2345941"/>
                <a:gd name="connsiteX173" fmla="*/ 1832879 w 1874550"/>
                <a:gd name="connsiteY173" fmla="*/ 848797 h 2345941"/>
                <a:gd name="connsiteX174" fmla="*/ 1822447 w 1874550"/>
                <a:gd name="connsiteY174" fmla="*/ 806501 h 2345941"/>
                <a:gd name="connsiteX175" fmla="*/ 1827712 w 1874550"/>
                <a:gd name="connsiteY175" fmla="*/ 805116 h 2345941"/>
                <a:gd name="connsiteX176" fmla="*/ 1815907 w 1874550"/>
                <a:gd name="connsiteY176" fmla="*/ 763036 h 2345941"/>
                <a:gd name="connsiteX177" fmla="*/ 1810675 w 1874550"/>
                <a:gd name="connsiteY177" fmla="*/ 764589 h 2345941"/>
                <a:gd name="connsiteX178" fmla="*/ 1797562 w 1874550"/>
                <a:gd name="connsiteY178" fmla="*/ 723046 h 2345941"/>
                <a:gd name="connsiteX179" fmla="*/ 1802740 w 1874550"/>
                <a:gd name="connsiteY179" fmla="*/ 721326 h 2345941"/>
                <a:gd name="connsiteX180" fmla="*/ 1788210 w 1874550"/>
                <a:gd name="connsiteY180" fmla="*/ 680025 h 2345941"/>
                <a:gd name="connsiteX181" fmla="*/ 1783098 w 1874550"/>
                <a:gd name="connsiteY181" fmla="*/ 681912 h 2345941"/>
                <a:gd name="connsiteX182" fmla="*/ 1767281 w 1874550"/>
                <a:gd name="connsiteY182" fmla="*/ 641307 h 2345941"/>
                <a:gd name="connsiteX183" fmla="*/ 1772328 w 1874550"/>
                <a:gd name="connsiteY183" fmla="*/ 639250 h 2345941"/>
                <a:gd name="connsiteX184" fmla="*/ 1755095 w 1874550"/>
                <a:gd name="connsiteY184" fmla="*/ 599054 h 2345941"/>
                <a:gd name="connsiteX185" fmla="*/ 1750124 w 1874550"/>
                <a:gd name="connsiteY185" fmla="*/ 601280 h 2345941"/>
                <a:gd name="connsiteX186" fmla="*/ 1731616 w 1874550"/>
                <a:gd name="connsiteY186" fmla="*/ 561882 h 2345941"/>
                <a:gd name="connsiteX187" fmla="*/ 1736510 w 1874550"/>
                <a:gd name="connsiteY187" fmla="*/ 559485 h 2345941"/>
                <a:gd name="connsiteX188" fmla="*/ 1716541 w 1874550"/>
                <a:gd name="connsiteY188" fmla="*/ 520564 h 2345941"/>
                <a:gd name="connsiteX189" fmla="*/ 1711734 w 1874550"/>
                <a:gd name="connsiteY189" fmla="*/ 523130 h 2345941"/>
                <a:gd name="connsiteX190" fmla="*/ 1690468 w 1874550"/>
                <a:gd name="connsiteY190" fmla="*/ 485077 h 2345941"/>
                <a:gd name="connsiteX191" fmla="*/ 1695176 w 1874550"/>
                <a:gd name="connsiteY191" fmla="*/ 482340 h 2345941"/>
                <a:gd name="connsiteX192" fmla="*/ 1672461 w 1874550"/>
                <a:gd name="connsiteY192" fmla="*/ 444931 h 2345941"/>
                <a:gd name="connsiteX193" fmla="*/ 1667850 w 1874550"/>
                <a:gd name="connsiteY193" fmla="*/ 447840 h 2345941"/>
                <a:gd name="connsiteX194" fmla="*/ 1643869 w 1874550"/>
                <a:gd name="connsiteY194" fmla="*/ 411483 h 2345941"/>
                <a:gd name="connsiteX195" fmla="*/ 1648360 w 1874550"/>
                <a:gd name="connsiteY195" fmla="*/ 408404 h 2345941"/>
                <a:gd name="connsiteX196" fmla="*/ 1622908 w 1874550"/>
                <a:gd name="connsiteY196" fmla="*/ 372831 h 2345941"/>
                <a:gd name="connsiteX197" fmla="*/ 1618537 w 1874550"/>
                <a:gd name="connsiteY197" fmla="*/ 376080 h 2345941"/>
                <a:gd name="connsiteX198" fmla="*/ 1591843 w 1874550"/>
                <a:gd name="connsiteY198" fmla="*/ 341703 h 2345941"/>
                <a:gd name="connsiteX199" fmla="*/ 1596083 w 1874550"/>
                <a:gd name="connsiteY199" fmla="*/ 338284 h 2345941"/>
                <a:gd name="connsiteX200" fmla="*/ 1567895 w 1874550"/>
                <a:gd name="connsiteY200" fmla="*/ 304839 h 2345941"/>
                <a:gd name="connsiteX201" fmla="*/ 1563797 w 1874550"/>
                <a:gd name="connsiteY201" fmla="*/ 308428 h 2345941"/>
                <a:gd name="connsiteX202" fmla="*/ 1534377 w 1874550"/>
                <a:gd name="connsiteY202" fmla="*/ 276299 h 2345941"/>
                <a:gd name="connsiteX203" fmla="*/ 1538323 w 1874550"/>
                <a:gd name="connsiteY203" fmla="*/ 272543 h 2345941"/>
                <a:gd name="connsiteX204" fmla="*/ 1507399 w 1874550"/>
                <a:gd name="connsiteY204" fmla="*/ 241539 h 2345941"/>
                <a:gd name="connsiteX205" fmla="*/ 1503627 w 1874550"/>
                <a:gd name="connsiteY205" fmla="*/ 245462 h 2345941"/>
                <a:gd name="connsiteX206" fmla="*/ 1471559 w 1874550"/>
                <a:gd name="connsiteY206" fmla="*/ 216007 h 2345941"/>
                <a:gd name="connsiteX207" fmla="*/ 1475167 w 1874550"/>
                <a:gd name="connsiteY207" fmla="*/ 211921 h 2345941"/>
                <a:gd name="connsiteX208" fmla="*/ 1441627 w 1874550"/>
                <a:gd name="connsiteY208" fmla="*/ 183789 h 2345941"/>
                <a:gd name="connsiteX209" fmla="*/ 1438216 w 1874550"/>
                <a:gd name="connsiteY209" fmla="*/ 188035 h 2345941"/>
                <a:gd name="connsiteX210" fmla="*/ 1403618 w 1874550"/>
                <a:gd name="connsiteY210" fmla="*/ 161649 h 2345941"/>
                <a:gd name="connsiteX211" fmla="*/ 1406823 w 1874550"/>
                <a:gd name="connsiteY211" fmla="*/ 157247 h 2345941"/>
                <a:gd name="connsiteX212" fmla="*/ 1370787 w 1874550"/>
                <a:gd name="connsiteY212" fmla="*/ 132403 h 2345941"/>
                <a:gd name="connsiteX213" fmla="*/ 1367800 w 1874550"/>
                <a:gd name="connsiteY213" fmla="*/ 136956 h 2345941"/>
                <a:gd name="connsiteX214" fmla="*/ 1330805 w 1874550"/>
                <a:gd name="connsiteY214" fmla="*/ 114064 h 2345941"/>
                <a:gd name="connsiteX215" fmla="*/ 1333563 w 1874550"/>
                <a:gd name="connsiteY215" fmla="*/ 109367 h 2345941"/>
                <a:gd name="connsiteX216" fmla="*/ 1295216 w 1874550"/>
                <a:gd name="connsiteY216" fmla="*/ 88248 h 2345941"/>
                <a:gd name="connsiteX217" fmla="*/ 1292709 w 1874550"/>
                <a:gd name="connsiteY217" fmla="*/ 93081 h 2345941"/>
                <a:gd name="connsiteX218" fmla="*/ 1253566 w 1874550"/>
                <a:gd name="connsiteY218" fmla="*/ 74117 h 2345941"/>
                <a:gd name="connsiteX219" fmla="*/ 1255823 w 1874550"/>
                <a:gd name="connsiteY219" fmla="*/ 69159 h 2345941"/>
                <a:gd name="connsiteX220" fmla="*/ 1215448 w 1874550"/>
                <a:gd name="connsiteY220" fmla="*/ 52203 h 2345941"/>
                <a:gd name="connsiteX221" fmla="*/ 1213475 w 1874550"/>
                <a:gd name="connsiteY221" fmla="*/ 57276 h 2345941"/>
                <a:gd name="connsiteX222" fmla="*/ 1172512 w 1874550"/>
                <a:gd name="connsiteY222" fmla="*/ 42654 h 2345941"/>
                <a:gd name="connsiteX223" fmla="*/ 1174202 w 1874550"/>
                <a:gd name="connsiteY223" fmla="*/ 37481 h 2345941"/>
                <a:gd name="connsiteX224" fmla="*/ 1132203 w 1874550"/>
                <a:gd name="connsiteY224" fmla="*/ 25084 h 2345941"/>
                <a:gd name="connsiteX225" fmla="*/ 1130808 w 1874550"/>
                <a:gd name="connsiteY225" fmla="*/ 30345 h 2345941"/>
                <a:gd name="connsiteX226" fmla="*/ 1088483 w 1874550"/>
                <a:gd name="connsiteY226" fmla="*/ 20421 h 2345941"/>
                <a:gd name="connsiteX227" fmla="*/ 1089573 w 1874550"/>
                <a:gd name="connsiteY227" fmla="*/ 15090 h 2345941"/>
                <a:gd name="connsiteX228" fmla="*/ 1046441 w 1874550"/>
                <a:gd name="connsiteY228" fmla="*/ 7554 h 2345941"/>
                <a:gd name="connsiteX229" fmla="*/ 1045656 w 1874550"/>
                <a:gd name="connsiteY229" fmla="*/ 12940 h 2345941"/>
                <a:gd name="connsiteX230" fmla="*/ 1002480 w 1874550"/>
                <a:gd name="connsiteY230" fmla="*/ 7941 h 2345941"/>
                <a:gd name="connsiteX231" fmla="*/ 1002949 w 1874550"/>
                <a:gd name="connsiteY231" fmla="*/ 2519 h 2345941"/>
                <a:gd name="connsiteX232" fmla="*/ 959239 w 1874550"/>
                <a:gd name="connsiteY232" fmla="*/ 0 h 2345941"/>
                <a:gd name="connsiteX233" fmla="*/ 959086 w 1874550"/>
                <a:gd name="connsiteY233" fmla="*/ 5441 h 2345941"/>
                <a:gd name="connsiteX234" fmla="*/ 937275 w 1874550"/>
                <a:gd name="connsiteY234" fmla="*/ 5127 h 2345941"/>
                <a:gd name="connsiteX235" fmla="*/ 915475 w 1874550"/>
                <a:gd name="connsiteY235" fmla="*/ 5441 h 2345941"/>
                <a:gd name="connsiteX236" fmla="*/ 915311 w 1874550"/>
                <a:gd name="connsiteY236" fmla="*/ 0 h 2345941"/>
                <a:gd name="connsiteX237" fmla="*/ 871601 w 1874550"/>
                <a:gd name="connsiteY237" fmla="*/ 2519 h 2345941"/>
                <a:gd name="connsiteX238" fmla="*/ 872070 w 1874550"/>
                <a:gd name="connsiteY238" fmla="*/ 7941 h 2345941"/>
                <a:gd name="connsiteX239" fmla="*/ 828895 w 1874550"/>
                <a:gd name="connsiteY239" fmla="*/ 12940 h 2345941"/>
                <a:gd name="connsiteX240" fmla="*/ 828110 w 1874550"/>
                <a:gd name="connsiteY240" fmla="*/ 7554 h 2345941"/>
                <a:gd name="connsiteX241" fmla="*/ 784978 w 1874550"/>
                <a:gd name="connsiteY241" fmla="*/ 15090 h 2345941"/>
                <a:gd name="connsiteX242" fmla="*/ 786078 w 1874550"/>
                <a:gd name="connsiteY242" fmla="*/ 20421 h 2345941"/>
                <a:gd name="connsiteX243" fmla="*/ 743742 w 1874550"/>
                <a:gd name="connsiteY243" fmla="*/ 30345 h 2345941"/>
                <a:gd name="connsiteX244" fmla="*/ 742347 w 1874550"/>
                <a:gd name="connsiteY244" fmla="*/ 25084 h 2345941"/>
                <a:gd name="connsiteX245" fmla="*/ 700349 w 1874550"/>
                <a:gd name="connsiteY245" fmla="*/ 37481 h 2345941"/>
                <a:gd name="connsiteX246" fmla="*/ 702038 w 1874550"/>
                <a:gd name="connsiteY246" fmla="*/ 42654 h 2345941"/>
                <a:gd name="connsiteX247" fmla="*/ 661075 w 1874550"/>
                <a:gd name="connsiteY247" fmla="*/ 57275 h 2345941"/>
                <a:gd name="connsiteX248" fmla="*/ 659102 w 1874550"/>
                <a:gd name="connsiteY248" fmla="*/ 52203 h 2345941"/>
                <a:gd name="connsiteX249" fmla="*/ 618739 w 1874550"/>
                <a:gd name="connsiteY249" fmla="*/ 69159 h 2345941"/>
                <a:gd name="connsiteX250" fmla="*/ 620984 w 1874550"/>
                <a:gd name="connsiteY250" fmla="*/ 74117 h 2345941"/>
                <a:gd name="connsiteX251" fmla="*/ 581842 w 1874550"/>
                <a:gd name="connsiteY251" fmla="*/ 93081 h 2345941"/>
                <a:gd name="connsiteX252" fmla="*/ 579335 w 1874550"/>
                <a:gd name="connsiteY252" fmla="*/ 88248 h 2345941"/>
                <a:gd name="connsiteX253" fmla="*/ 540988 w 1874550"/>
                <a:gd name="connsiteY253" fmla="*/ 109367 h 2345941"/>
                <a:gd name="connsiteX254" fmla="*/ 543745 w 1874550"/>
                <a:gd name="connsiteY254" fmla="*/ 114064 h 2345941"/>
                <a:gd name="connsiteX255" fmla="*/ 506761 w 1874550"/>
                <a:gd name="connsiteY255" fmla="*/ 136955 h 2345941"/>
                <a:gd name="connsiteX256" fmla="*/ 503774 w 1874550"/>
                <a:gd name="connsiteY256" fmla="*/ 132403 h 2345941"/>
                <a:gd name="connsiteX257" fmla="*/ 467738 w 1874550"/>
                <a:gd name="connsiteY257" fmla="*/ 157247 h 2345941"/>
                <a:gd name="connsiteX258" fmla="*/ 470943 w 1874550"/>
                <a:gd name="connsiteY258" fmla="*/ 161649 h 2345941"/>
                <a:gd name="connsiteX259" fmla="*/ 436335 w 1874550"/>
                <a:gd name="connsiteY259" fmla="*/ 188035 h 2345941"/>
                <a:gd name="connsiteX260" fmla="*/ 432934 w 1874550"/>
                <a:gd name="connsiteY260" fmla="*/ 183789 h 2345941"/>
                <a:gd name="connsiteX261" fmla="*/ 399394 w 1874550"/>
                <a:gd name="connsiteY261" fmla="*/ 211921 h 2345941"/>
                <a:gd name="connsiteX262" fmla="*/ 402991 w 1874550"/>
                <a:gd name="connsiteY262" fmla="*/ 216007 h 2345941"/>
                <a:gd name="connsiteX263" fmla="*/ 370934 w 1874550"/>
                <a:gd name="connsiteY263" fmla="*/ 245461 h 2345941"/>
                <a:gd name="connsiteX264" fmla="*/ 367151 w 1874550"/>
                <a:gd name="connsiteY264" fmla="*/ 241538 h 2345941"/>
                <a:gd name="connsiteX265" fmla="*/ 336238 w 1874550"/>
                <a:gd name="connsiteY265" fmla="*/ 272543 h 2345941"/>
                <a:gd name="connsiteX266" fmla="*/ 340173 w 1874550"/>
                <a:gd name="connsiteY266" fmla="*/ 276299 h 2345941"/>
                <a:gd name="connsiteX267" fmla="*/ 310754 w 1874550"/>
                <a:gd name="connsiteY267" fmla="*/ 308427 h 2345941"/>
                <a:gd name="connsiteX268" fmla="*/ 306655 w 1874550"/>
                <a:gd name="connsiteY268" fmla="*/ 304839 h 2345941"/>
                <a:gd name="connsiteX269" fmla="*/ 278467 w 1874550"/>
                <a:gd name="connsiteY269" fmla="*/ 338283 h 2345941"/>
                <a:gd name="connsiteX270" fmla="*/ 282708 w 1874550"/>
                <a:gd name="connsiteY270" fmla="*/ 341703 h 2345941"/>
                <a:gd name="connsiteX271" fmla="*/ 256024 w 1874550"/>
                <a:gd name="connsiteY271" fmla="*/ 376080 h 2345941"/>
                <a:gd name="connsiteX272" fmla="*/ 251653 w 1874550"/>
                <a:gd name="connsiteY272" fmla="*/ 372831 h 2345941"/>
                <a:gd name="connsiteX273" fmla="*/ 226190 w 1874550"/>
                <a:gd name="connsiteY273" fmla="*/ 408404 h 2345941"/>
                <a:gd name="connsiteX274" fmla="*/ 230681 w 1874550"/>
                <a:gd name="connsiteY274" fmla="*/ 411483 h 2345941"/>
                <a:gd name="connsiteX275" fmla="*/ 206700 w 1874550"/>
                <a:gd name="connsiteY275" fmla="*/ 447840 h 2345941"/>
                <a:gd name="connsiteX276" fmla="*/ 202101 w 1874550"/>
                <a:gd name="connsiteY276" fmla="*/ 444931 h 2345941"/>
                <a:gd name="connsiteX277" fmla="*/ 179374 w 1874550"/>
                <a:gd name="connsiteY277" fmla="*/ 482340 h 2345941"/>
                <a:gd name="connsiteX278" fmla="*/ 184083 w 1874550"/>
                <a:gd name="connsiteY278" fmla="*/ 485077 h 2345941"/>
                <a:gd name="connsiteX279" fmla="*/ 162816 w 1874550"/>
                <a:gd name="connsiteY279" fmla="*/ 523130 h 2345941"/>
                <a:gd name="connsiteX280" fmla="*/ 158009 w 1874550"/>
                <a:gd name="connsiteY280" fmla="*/ 520564 h 2345941"/>
                <a:gd name="connsiteX281" fmla="*/ 138051 w 1874550"/>
                <a:gd name="connsiteY281" fmla="*/ 559485 h 2345941"/>
                <a:gd name="connsiteX282" fmla="*/ 142945 w 1874550"/>
                <a:gd name="connsiteY282" fmla="*/ 561881 h 2345941"/>
                <a:gd name="connsiteX283" fmla="*/ 124437 w 1874550"/>
                <a:gd name="connsiteY283" fmla="*/ 601280 h 2345941"/>
                <a:gd name="connsiteX284" fmla="*/ 119455 w 1874550"/>
                <a:gd name="connsiteY284" fmla="*/ 599052 h 2345941"/>
                <a:gd name="connsiteX285" fmla="*/ 102222 w 1874550"/>
                <a:gd name="connsiteY285" fmla="*/ 639250 h 2345941"/>
                <a:gd name="connsiteX286" fmla="*/ 107269 w 1874550"/>
                <a:gd name="connsiteY286" fmla="*/ 641307 h 2345941"/>
                <a:gd name="connsiteX287" fmla="*/ 91464 w 1874550"/>
                <a:gd name="connsiteY287" fmla="*/ 681912 h 2345941"/>
                <a:gd name="connsiteX288" fmla="*/ 86351 w 1874550"/>
                <a:gd name="connsiteY288" fmla="*/ 680024 h 2345941"/>
                <a:gd name="connsiteX289" fmla="*/ 71821 w 1874550"/>
                <a:gd name="connsiteY289" fmla="*/ 721326 h 2345941"/>
                <a:gd name="connsiteX290" fmla="*/ 76988 w 1874550"/>
                <a:gd name="connsiteY290" fmla="*/ 723045 h 2345941"/>
                <a:gd name="connsiteX291" fmla="*/ 63875 w 1874550"/>
                <a:gd name="connsiteY291" fmla="*/ 764587 h 2345941"/>
                <a:gd name="connsiteX292" fmla="*/ 58654 w 1874550"/>
                <a:gd name="connsiteY292" fmla="*/ 763035 h 2345941"/>
                <a:gd name="connsiteX293" fmla="*/ 46838 w 1874550"/>
                <a:gd name="connsiteY293" fmla="*/ 805116 h 2345941"/>
                <a:gd name="connsiteX294" fmla="*/ 52114 w 1874550"/>
                <a:gd name="connsiteY294" fmla="*/ 806501 h 2345941"/>
                <a:gd name="connsiteX295" fmla="*/ 41671 w 1874550"/>
                <a:gd name="connsiteY295" fmla="*/ 848796 h 2345941"/>
                <a:gd name="connsiteX296" fmla="*/ 36363 w 1874550"/>
                <a:gd name="connsiteY296" fmla="*/ 847577 h 2345941"/>
                <a:gd name="connsiteX297" fmla="*/ 27218 w 1874550"/>
                <a:gd name="connsiteY297" fmla="*/ 890379 h 2345941"/>
                <a:gd name="connsiteX298" fmla="*/ 32559 w 1874550"/>
                <a:gd name="connsiteY298" fmla="*/ 891433 h 2345941"/>
                <a:gd name="connsiteX299" fmla="*/ 24765 w 1874550"/>
                <a:gd name="connsiteY299" fmla="*/ 934337 h 2345941"/>
                <a:gd name="connsiteX300" fmla="*/ 19392 w 1874550"/>
                <a:gd name="connsiteY300" fmla="*/ 933448 h 2345941"/>
                <a:gd name="connsiteX301" fmla="*/ 12906 w 1874550"/>
                <a:gd name="connsiteY301" fmla="*/ 976651 h 2345941"/>
                <a:gd name="connsiteX302" fmla="*/ 18312 w 1874550"/>
                <a:gd name="connsiteY302" fmla="*/ 977376 h 2345941"/>
                <a:gd name="connsiteX303" fmla="*/ 13157 w 1874550"/>
                <a:gd name="connsiteY303" fmla="*/ 1020628 h 2345941"/>
                <a:gd name="connsiteX304" fmla="*/ 7728 w 1874550"/>
                <a:gd name="connsiteY304" fmla="*/ 1020073 h 2345941"/>
                <a:gd name="connsiteX305" fmla="*/ 3859 w 1874550"/>
                <a:gd name="connsiteY305" fmla="*/ 1063666 h 2345941"/>
                <a:gd name="connsiteX306" fmla="*/ 9298 w 1874550"/>
                <a:gd name="connsiteY306" fmla="*/ 1064069 h 2345941"/>
                <a:gd name="connsiteX307" fmla="*/ 6725 w 1874550"/>
                <a:gd name="connsiteY307" fmla="*/ 1107597 h 2345941"/>
                <a:gd name="connsiteX308" fmla="*/ 1286 w 1874550"/>
                <a:gd name="connsiteY308" fmla="*/ 1107358 h 234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1874550" h="2345941">
                  <a:moveTo>
                    <a:pt x="1286" y="1107358"/>
                  </a:moveTo>
                  <a:cubicBezTo>
                    <a:pt x="643" y="1121845"/>
                    <a:pt x="218" y="1136398"/>
                    <a:pt x="0" y="1151027"/>
                  </a:cubicBezTo>
                  <a:lnTo>
                    <a:pt x="5450" y="1151103"/>
                  </a:lnTo>
                  <a:cubicBezTo>
                    <a:pt x="5352" y="1158374"/>
                    <a:pt x="5298" y="1165667"/>
                    <a:pt x="5298" y="1172971"/>
                  </a:cubicBezTo>
                  <a:cubicBezTo>
                    <a:pt x="5298" y="1180274"/>
                    <a:pt x="5352" y="1187567"/>
                    <a:pt x="5450" y="1194849"/>
                  </a:cubicBezTo>
                  <a:lnTo>
                    <a:pt x="0" y="1194925"/>
                  </a:lnTo>
                  <a:cubicBezTo>
                    <a:pt x="218" y="1209543"/>
                    <a:pt x="643" y="1224107"/>
                    <a:pt x="1286" y="1238595"/>
                  </a:cubicBezTo>
                  <a:lnTo>
                    <a:pt x="6725" y="1238355"/>
                  </a:lnTo>
                  <a:cubicBezTo>
                    <a:pt x="7369" y="1252930"/>
                    <a:pt x="8230" y="1267439"/>
                    <a:pt x="9298" y="1281872"/>
                  </a:cubicBezTo>
                  <a:lnTo>
                    <a:pt x="3859" y="1282275"/>
                  </a:lnTo>
                  <a:cubicBezTo>
                    <a:pt x="4938" y="1296882"/>
                    <a:pt x="6224" y="1311424"/>
                    <a:pt x="7728" y="1325879"/>
                  </a:cubicBezTo>
                  <a:lnTo>
                    <a:pt x="13157" y="1325313"/>
                  </a:lnTo>
                  <a:cubicBezTo>
                    <a:pt x="14661" y="1339812"/>
                    <a:pt x="16383" y="1354234"/>
                    <a:pt x="18312" y="1368569"/>
                  </a:cubicBezTo>
                  <a:lnTo>
                    <a:pt x="12906" y="1369299"/>
                  </a:lnTo>
                  <a:cubicBezTo>
                    <a:pt x="14857" y="1383786"/>
                    <a:pt x="17026" y="1398187"/>
                    <a:pt x="19392" y="1412500"/>
                  </a:cubicBezTo>
                  <a:lnTo>
                    <a:pt x="24765" y="1411608"/>
                  </a:lnTo>
                  <a:cubicBezTo>
                    <a:pt x="27152" y="1426008"/>
                    <a:pt x="29758" y="1440311"/>
                    <a:pt x="32559" y="1454515"/>
                  </a:cubicBezTo>
                  <a:lnTo>
                    <a:pt x="27218" y="1455571"/>
                  </a:lnTo>
                  <a:cubicBezTo>
                    <a:pt x="30052" y="1469939"/>
                    <a:pt x="33104" y="1484209"/>
                    <a:pt x="36363" y="1498370"/>
                  </a:cubicBezTo>
                  <a:lnTo>
                    <a:pt x="41671" y="1497151"/>
                  </a:lnTo>
                  <a:cubicBezTo>
                    <a:pt x="44942" y="1511366"/>
                    <a:pt x="48430" y="1525462"/>
                    <a:pt x="52114" y="1539449"/>
                  </a:cubicBezTo>
                  <a:lnTo>
                    <a:pt x="46838" y="1540831"/>
                  </a:lnTo>
                  <a:cubicBezTo>
                    <a:pt x="50566" y="1554981"/>
                    <a:pt x="54512" y="1569001"/>
                    <a:pt x="58654" y="1582911"/>
                  </a:cubicBezTo>
                  <a:lnTo>
                    <a:pt x="63875" y="1581355"/>
                  </a:lnTo>
                  <a:cubicBezTo>
                    <a:pt x="68039" y="1595331"/>
                    <a:pt x="72410" y="1609187"/>
                    <a:pt x="76988" y="1622902"/>
                  </a:cubicBezTo>
                  <a:lnTo>
                    <a:pt x="71821" y="1624622"/>
                  </a:lnTo>
                  <a:cubicBezTo>
                    <a:pt x="76454" y="1638522"/>
                    <a:pt x="81294" y="1652291"/>
                    <a:pt x="86351" y="1665918"/>
                  </a:cubicBezTo>
                  <a:lnTo>
                    <a:pt x="91464" y="1664035"/>
                  </a:lnTo>
                  <a:cubicBezTo>
                    <a:pt x="96521" y="1677718"/>
                    <a:pt x="101797" y="1691247"/>
                    <a:pt x="107269" y="1704635"/>
                  </a:cubicBezTo>
                  <a:lnTo>
                    <a:pt x="102222" y="1706693"/>
                  </a:lnTo>
                  <a:cubicBezTo>
                    <a:pt x="107770" y="1720244"/>
                    <a:pt x="113515" y="1733654"/>
                    <a:pt x="119455" y="1746890"/>
                  </a:cubicBezTo>
                  <a:lnTo>
                    <a:pt x="124437" y="1744669"/>
                  </a:lnTo>
                  <a:cubicBezTo>
                    <a:pt x="130399" y="1757960"/>
                    <a:pt x="136569" y="1771098"/>
                    <a:pt x="142934" y="1784061"/>
                  </a:cubicBezTo>
                  <a:lnTo>
                    <a:pt x="138051" y="1786456"/>
                  </a:lnTo>
                  <a:cubicBezTo>
                    <a:pt x="144504" y="1799605"/>
                    <a:pt x="151164" y="1812579"/>
                    <a:pt x="158009" y="1825380"/>
                  </a:cubicBezTo>
                  <a:lnTo>
                    <a:pt x="162816" y="1822811"/>
                  </a:lnTo>
                  <a:cubicBezTo>
                    <a:pt x="169705" y="1835688"/>
                    <a:pt x="176801" y="1848368"/>
                    <a:pt x="184083" y="1860864"/>
                  </a:cubicBezTo>
                  <a:lnTo>
                    <a:pt x="179374" y="1863607"/>
                  </a:lnTo>
                  <a:cubicBezTo>
                    <a:pt x="186753" y="1876266"/>
                    <a:pt x="194329" y="1888740"/>
                    <a:pt x="202101" y="1901018"/>
                  </a:cubicBezTo>
                  <a:lnTo>
                    <a:pt x="206700" y="1898112"/>
                  </a:lnTo>
                  <a:cubicBezTo>
                    <a:pt x="214505" y="1910433"/>
                    <a:pt x="222506" y="1922548"/>
                    <a:pt x="230681" y="1934467"/>
                  </a:cubicBezTo>
                  <a:lnTo>
                    <a:pt x="226190" y="1937536"/>
                  </a:lnTo>
                  <a:cubicBezTo>
                    <a:pt x="234485" y="1949618"/>
                    <a:pt x="242976" y="1961472"/>
                    <a:pt x="251653" y="1973118"/>
                  </a:cubicBezTo>
                  <a:lnTo>
                    <a:pt x="256024" y="1969864"/>
                  </a:lnTo>
                  <a:cubicBezTo>
                    <a:pt x="264733" y="1981554"/>
                    <a:pt x="273628" y="1993015"/>
                    <a:pt x="282708" y="2004238"/>
                  </a:cubicBezTo>
                  <a:lnTo>
                    <a:pt x="278467" y="2007666"/>
                  </a:lnTo>
                  <a:cubicBezTo>
                    <a:pt x="287678" y="2019052"/>
                    <a:pt x="297074" y="2030198"/>
                    <a:pt x="306655" y="2041104"/>
                  </a:cubicBezTo>
                  <a:lnTo>
                    <a:pt x="310754" y="2037523"/>
                  </a:lnTo>
                  <a:cubicBezTo>
                    <a:pt x="320379" y="2048484"/>
                    <a:pt x="330189" y="2059195"/>
                    <a:pt x="340173" y="2069644"/>
                  </a:cubicBezTo>
                  <a:lnTo>
                    <a:pt x="336238" y="2073399"/>
                  </a:lnTo>
                  <a:cubicBezTo>
                    <a:pt x="346365" y="2084001"/>
                    <a:pt x="356665" y="2094342"/>
                    <a:pt x="367151" y="2104410"/>
                  </a:cubicBezTo>
                  <a:lnTo>
                    <a:pt x="370934" y="2100481"/>
                  </a:lnTo>
                  <a:cubicBezTo>
                    <a:pt x="381441" y="2110581"/>
                    <a:pt x="392135" y="2120400"/>
                    <a:pt x="402991" y="2129935"/>
                  </a:cubicBezTo>
                  <a:lnTo>
                    <a:pt x="399394" y="2134027"/>
                  </a:lnTo>
                  <a:cubicBezTo>
                    <a:pt x="410403" y="2143693"/>
                    <a:pt x="421576" y="2153076"/>
                    <a:pt x="432934" y="2162153"/>
                  </a:cubicBezTo>
                  <a:lnTo>
                    <a:pt x="436335" y="2157908"/>
                  </a:lnTo>
                  <a:cubicBezTo>
                    <a:pt x="447704" y="2167008"/>
                    <a:pt x="459247" y="2175803"/>
                    <a:pt x="470943" y="2184293"/>
                  </a:cubicBezTo>
                  <a:lnTo>
                    <a:pt x="467738" y="2188701"/>
                  </a:lnTo>
                  <a:cubicBezTo>
                    <a:pt x="479587" y="2197300"/>
                    <a:pt x="491599" y="2205584"/>
                    <a:pt x="503774" y="2213540"/>
                  </a:cubicBezTo>
                  <a:lnTo>
                    <a:pt x="506761" y="2208990"/>
                  </a:lnTo>
                  <a:cubicBezTo>
                    <a:pt x="518937" y="2216947"/>
                    <a:pt x="531265" y="2224588"/>
                    <a:pt x="543745" y="2231881"/>
                  </a:cubicBezTo>
                  <a:lnTo>
                    <a:pt x="540988" y="2236583"/>
                  </a:lnTo>
                  <a:cubicBezTo>
                    <a:pt x="553621" y="2243963"/>
                    <a:pt x="566407" y="2251005"/>
                    <a:pt x="579335" y="2257700"/>
                  </a:cubicBezTo>
                  <a:lnTo>
                    <a:pt x="581842" y="2252867"/>
                  </a:lnTo>
                  <a:cubicBezTo>
                    <a:pt x="594747" y="2259539"/>
                    <a:pt x="607795" y="2265863"/>
                    <a:pt x="620984" y="2271828"/>
                  </a:cubicBezTo>
                  <a:lnTo>
                    <a:pt x="618739" y="2276791"/>
                  </a:lnTo>
                  <a:cubicBezTo>
                    <a:pt x="632059" y="2282811"/>
                    <a:pt x="645510" y="2288460"/>
                    <a:pt x="659102" y="2293739"/>
                  </a:cubicBezTo>
                  <a:lnTo>
                    <a:pt x="661075" y="2288667"/>
                  </a:lnTo>
                  <a:cubicBezTo>
                    <a:pt x="674602" y="2293924"/>
                    <a:pt x="688260" y="2298800"/>
                    <a:pt x="702038" y="2303296"/>
                  </a:cubicBezTo>
                  <a:lnTo>
                    <a:pt x="700349" y="2308466"/>
                  </a:lnTo>
                  <a:cubicBezTo>
                    <a:pt x="714224" y="2312983"/>
                    <a:pt x="728231" y="2317119"/>
                    <a:pt x="742347" y="2320864"/>
                  </a:cubicBezTo>
                  <a:lnTo>
                    <a:pt x="743742" y="2315595"/>
                  </a:lnTo>
                  <a:cubicBezTo>
                    <a:pt x="757738" y="2319307"/>
                    <a:pt x="771854" y="2322616"/>
                    <a:pt x="786078" y="2325522"/>
                  </a:cubicBezTo>
                  <a:lnTo>
                    <a:pt x="784978" y="2330856"/>
                  </a:lnTo>
                  <a:cubicBezTo>
                    <a:pt x="799257" y="2333773"/>
                    <a:pt x="813634" y="2336287"/>
                    <a:pt x="828110" y="2338388"/>
                  </a:cubicBezTo>
                  <a:lnTo>
                    <a:pt x="828895" y="2333000"/>
                  </a:lnTo>
                  <a:cubicBezTo>
                    <a:pt x="843196" y="2335079"/>
                    <a:pt x="857584" y="2336755"/>
                    <a:pt x="872070" y="2338007"/>
                  </a:cubicBezTo>
                  <a:lnTo>
                    <a:pt x="871601" y="2343428"/>
                  </a:lnTo>
                  <a:cubicBezTo>
                    <a:pt x="886088" y="2344679"/>
                    <a:pt x="900661" y="2345528"/>
                    <a:pt x="915311" y="2345942"/>
                  </a:cubicBezTo>
                  <a:lnTo>
                    <a:pt x="915475" y="2340511"/>
                  </a:lnTo>
                  <a:cubicBezTo>
                    <a:pt x="922723" y="2340717"/>
                    <a:pt x="929994" y="2340815"/>
                    <a:pt x="937275" y="2340815"/>
                  </a:cubicBezTo>
                  <a:cubicBezTo>
                    <a:pt x="944567" y="2340815"/>
                    <a:pt x="951838" y="2340717"/>
                    <a:pt x="959086" y="2340511"/>
                  </a:cubicBezTo>
                  <a:lnTo>
                    <a:pt x="959239" y="2345942"/>
                  </a:lnTo>
                  <a:cubicBezTo>
                    <a:pt x="973900" y="2345528"/>
                    <a:pt x="988473" y="2344679"/>
                    <a:pt x="1002949" y="2343428"/>
                  </a:cubicBezTo>
                  <a:lnTo>
                    <a:pt x="1002480" y="2338007"/>
                  </a:lnTo>
                  <a:cubicBezTo>
                    <a:pt x="1016967" y="2336755"/>
                    <a:pt x="1031366" y="2335079"/>
                    <a:pt x="1045656" y="2333000"/>
                  </a:cubicBezTo>
                  <a:lnTo>
                    <a:pt x="1046441" y="2338388"/>
                  </a:lnTo>
                  <a:cubicBezTo>
                    <a:pt x="1060927" y="2336287"/>
                    <a:pt x="1075304" y="2333773"/>
                    <a:pt x="1089573" y="2330856"/>
                  </a:cubicBezTo>
                  <a:lnTo>
                    <a:pt x="1088483" y="2325522"/>
                  </a:lnTo>
                  <a:cubicBezTo>
                    <a:pt x="1102697" y="2322616"/>
                    <a:pt x="1116812" y="2319307"/>
                    <a:pt x="1130808" y="2315595"/>
                  </a:cubicBezTo>
                  <a:lnTo>
                    <a:pt x="1132203" y="2320864"/>
                  </a:lnTo>
                  <a:cubicBezTo>
                    <a:pt x="1146319" y="2317119"/>
                    <a:pt x="1160326" y="2312983"/>
                    <a:pt x="1174202" y="2308466"/>
                  </a:cubicBezTo>
                  <a:lnTo>
                    <a:pt x="1172512" y="2303296"/>
                  </a:lnTo>
                  <a:cubicBezTo>
                    <a:pt x="1186290" y="2298800"/>
                    <a:pt x="1199948" y="2293924"/>
                    <a:pt x="1213475" y="2288667"/>
                  </a:cubicBezTo>
                  <a:lnTo>
                    <a:pt x="1215448" y="2293739"/>
                  </a:lnTo>
                  <a:cubicBezTo>
                    <a:pt x="1229041" y="2288460"/>
                    <a:pt x="1242502" y="2282811"/>
                    <a:pt x="1255823" y="2276791"/>
                  </a:cubicBezTo>
                  <a:lnTo>
                    <a:pt x="1253566" y="2271828"/>
                  </a:lnTo>
                  <a:cubicBezTo>
                    <a:pt x="1266755" y="2265863"/>
                    <a:pt x="1279803" y="2259539"/>
                    <a:pt x="1292709" y="2252867"/>
                  </a:cubicBezTo>
                  <a:lnTo>
                    <a:pt x="1295216" y="2257700"/>
                  </a:lnTo>
                  <a:cubicBezTo>
                    <a:pt x="1308143" y="2251005"/>
                    <a:pt x="1320929" y="2243963"/>
                    <a:pt x="1333563" y="2236583"/>
                  </a:cubicBezTo>
                  <a:lnTo>
                    <a:pt x="1330805" y="2231881"/>
                  </a:lnTo>
                  <a:cubicBezTo>
                    <a:pt x="1343286" y="2224588"/>
                    <a:pt x="1355624" y="2216947"/>
                    <a:pt x="1367800" y="2208990"/>
                  </a:cubicBezTo>
                  <a:lnTo>
                    <a:pt x="1370776" y="2213540"/>
                  </a:lnTo>
                  <a:cubicBezTo>
                    <a:pt x="1382951" y="2205584"/>
                    <a:pt x="1394963" y="2197300"/>
                    <a:pt x="1406823" y="2188701"/>
                  </a:cubicBezTo>
                  <a:lnTo>
                    <a:pt x="1403618" y="2184293"/>
                  </a:lnTo>
                  <a:cubicBezTo>
                    <a:pt x="1415314" y="2175803"/>
                    <a:pt x="1426847" y="2167008"/>
                    <a:pt x="1438216" y="2157908"/>
                  </a:cubicBezTo>
                  <a:lnTo>
                    <a:pt x="1441627" y="2162153"/>
                  </a:lnTo>
                  <a:cubicBezTo>
                    <a:pt x="1452974" y="2153076"/>
                    <a:pt x="1464158" y="2143693"/>
                    <a:pt x="1475167" y="2134027"/>
                  </a:cubicBezTo>
                  <a:lnTo>
                    <a:pt x="1471559" y="2129935"/>
                  </a:lnTo>
                  <a:cubicBezTo>
                    <a:pt x="1482427" y="2120400"/>
                    <a:pt x="1493109" y="2110581"/>
                    <a:pt x="1503627" y="2100481"/>
                  </a:cubicBezTo>
                  <a:lnTo>
                    <a:pt x="1507399" y="2104410"/>
                  </a:lnTo>
                  <a:cubicBezTo>
                    <a:pt x="1517885" y="2094342"/>
                    <a:pt x="1528196" y="2084001"/>
                    <a:pt x="1538323" y="2073399"/>
                  </a:cubicBezTo>
                  <a:lnTo>
                    <a:pt x="1534377" y="2069644"/>
                  </a:lnTo>
                  <a:cubicBezTo>
                    <a:pt x="1544361" y="2059195"/>
                    <a:pt x="1554172" y="2048484"/>
                    <a:pt x="1563797" y="2037523"/>
                  </a:cubicBezTo>
                  <a:lnTo>
                    <a:pt x="1567895" y="2041104"/>
                  </a:lnTo>
                  <a:cubicBezTo>
                    <a:pt x="1577476" y="2030198"/>
                    <a:pt x="1586872" y="2019052"/>
                    <a:pt x="1596083" y="2007666"/>
                  </a:cubicBezTo>
                  <a:lnTo>
                    <a:pt x="1591843" y="2004238"/>
                  </a:lnTo>
                  <a:cubicBezTo>
                    <a:pt x="1600923" y="1993015"/>
                    <a:pt x="1609828" y="1981554"/>
                    <a:pt x="1618537" y="1969864"/>
                  </a:cubicBezTo>
                  <a:lnTo>
                    <a:pt x="1622908" y="1973118"/>
                  </a:lnTo>
                  <a:cubicBezTo>
                    <a:pt x="1631585" y="1961472"/>
                    <a:pt x="1640065" y="1949618"/>
                    <a:pt x="1648360" y="1937536"/>
                  </a:cubicBezTo>
                  <a:lnTo>
                    <a:pt x="1643869" y="1934467"/>
                  </a:lnTo>
                  <a:cubicBezTo>
                    <a:pt x="1652055" y="1922548"/>
                    <a:pt x="1660045" y="1910433"/>
                    <a:pt x="1667850" y="1898112"/>
                  </a:cubicBezTo>
                  <a:lnTo>
                    <a:pt x="1672461" y="1901018"/>
                  </a:lnTo>
                  <a:cubicBezTo>
                    <a:pt x="1680222" y="1888740"/>
                    <a:pt x="1687797" y="1876266"/>
                    <a:pt x="1695176" y="1863607"/>
                  </a:cubicBezTo>
                  <a:lnTo>
                    <a:pt x="1690468" y="1860864"/>
                  </a:lnTo>
                  <a:cubicBezTo>
                    <a:pt x="1697749" y="1848368"/>
                    <a:pt x="1704845" y="1835688"/>
                    <a:pt x="1711734" y="1822811"/>
                  </a:cubicBezTo>
                  <a:lnTo>
                    <a:pt x="1716541" y="1825380"/>
                  </a:lnTo>
                  <a:cubicBezTo>
                    <a:pt x="1723397" y="1812579"/>
                    <a:pt x="1730057" y="1799605"/>
                    <a:pt x="1736510" y="1786456"/>
                  </a:cubicBezTo>
                  <a:lnTo>
                    <a:pt x="1731616" y="1784061"/>
                  </a:lnTo>
                  <a:cubicBezTo>
                    <a:pt x="1737982" y="1771098"/>
                    <a:pt x="1744151" y="1757960"/>
                    <a:pt x="1750124" y="1744669"/>
                  </a:cubicBezTo>
                  <a:lnTo>
                    <a:pt x="1755095" y="1746890"/>
                  </a:lnTo>
                  <a:cubicBezTo>
                    <a:pt x="1761036" y="1733654"/>
                    <a:pt x="1766791" y="1720244"/>
                    <a:pt x="1772328" y="1706693"/>
                  </a:cubicBezTo>
                  <a:lnTo>
                    <a:pt x="1767281" y="1704635"/>
                  </a:lnTo>
                  <a:cubicBezTo>
                    <a:pt x="1772753" y="1691247"/>
                    <a:pt x="1778029" y="1677718"/>
                    <a:pt x="1783098" y="1664035"/>
                  </a:cubicBezTo>
                  <a:lnTo>
                    <a:pt x="1788210" y="1665918"/>
                  </a:lnTo>
                  <a:cubicBezTo>
                    <a:pt x="1793257" y="1652291"/>
                    <a:pt x="1798096" y="1638522"/>
                    <a:pt x="1802740" y="1624622"/>
                  </a:cubicBezTo>
                  <a:lnTo>
                    <a:pt x="1797562" y="1622902"/>
                  </a:lnTo>
                  <a:cubicBezTo>
                    <a:pt x="1802140" y="1609187"/>
                    <a:pt x="1806511" y="1595331"/>
                    <a:pt x="1810675" y="1581355"/>
                  </a:cubicBezTo>
                  <a:lnTo>
                    <a:pt x="1815907" y="1582911"/>
                  </a:lnTo>
                  <a:cubicBezTo>
                    <a:pt x="1820049" y="1569001"/>
                    <a:pt x="1823984" y="1554981"/>
                    <a:pt x="1827712" y="1540831"/>
                  </a:cubicBezTo>
                  <a:lnTo>
                    <a:pt x="1822436" y="1539449"/>
                  </a:lnTo>
                  <a:cubicBezTo>
                    <a:pt x="1826131" y="1525462"/>
                    <a:pt x="1829609" y="1511366"/>
                    <a:pt x="1832879" y="1497151"/>
                  </a:cubicBezTo>
                  <a:lnTo>
                    <a:pt x="1838187" y="1498370"/>
                  </a:lnTo>
                  <a:cubicBezTo>
                    <a:pt x="1841446" y="1484209"/>
                    <a:pt x="1844498" y="1469939"/>
                    <a:pt x="1847343" y="1455571"/>
                  </a:cubicBezTo>
                  <a:lnTo>
                    <a:pt x="1841991" y="1454515"/>
                  </a:lnTo>
                  <a:cubicBezTo>
                    <a:pt x="1844804" y="1440311"/>
                    <a:pt x="1847398" y="1426008"/>
                    <a:pt x="1849785" y="1411608"/>
                  </a:cubicBezTo>
                  <a:lnTo>
                    <a:pt x="1855159" y="1412500"/>
                  </a:lnTo>
                  <a:cubicBezTo>
                    <a:pt x="1857535" y="1398187"/>
                    <a:pt x="1859693" y="1383786"/>
                    <a:pt x="1861644" y="1369299"/>
                  </a:cubicBezTo>
                  <a:lnTo>
                    <a:pt x="1856249" y="1368569"/>
                  </a:lnTo>
                  <a:cubicBezTo>
                    <a:pt x="1858178" y="1354234"/>
                    <a:pt x="1859890" y="1339812"/>
                    <a:pt x="1861404" y="1325313"/>
                  </a:cubicBezTo>
                  <a:lnTo>
                    <a:pt x="1866822" y="1325879"/>
                  </a:lnTo>
                  <a:cubicBezTo>
                    <a:pt x="1868326" y="1311424"/>
                    <a:pt x="1869623" y="1296893"/>
                    <a:pt x="1870692" y="1282275"/>
                  </a:cubicBezTo>
                  <a:lnTo>
                    <a:pt x="1865263" y="1281872"/>
                  </a:lnTo>
                  <a:cubicBezTo>
                    <a:pt x="1866332" y="1267439"/>
                    <a:pt x="1867182" y="1252930"/>
                    <a:pt x="1867825" y="1238355"/>
                  </a:cubicBezTo>
                  <a:lnTo>
                    <a:pt x="1873275" y="1238595"/>
                  </a:lnTo>
                  <a:cubicBezTo>
                    <a:pt x="1873907" y="1224107"/>
                    <a:pt x="1874332" y="1209543"/>
                    <a:pt x="1874550" y="1194925"/>
                  </a:cubicBezTo>
                  <a:lnTo>
                    <a:pt x="1869100" y="1194849"/>
                  </a:lnTo>
                  <a:cubicBezTo>
                    <a:pt x="1869209" y="1187567"/>
                    <a:pt x="1869264" y="1180274"/>
                    <a:pt x="1869264" y="1172971"/>
                  </a:cubicBezTo>
                  <a:cubicBezTo>
                    <a:pt x="1869264" y="1165667"/>
                    <a:pt x="1869209" y="1158374"/>
                    <a:pt x="1869100" y="1151103"/>
                  </a:cubicBezTo>
                  <a:lnTo>
                    <a:pt x="1874550" y="1151027"/>
                  </a:lnTo>
                  <a:cubicBezTo>
                    <a:pt x="1874332" y="1136398"/>
                    <a:pt x="1873907" y="1121845"/>
                    <a:pt x="1873275" y="1107358"/>
                  </a:cubicBezTo>
                  <a:lnTo>
                    <a:pt x="1867825" y="1107597"/>
                  </a:lnTo>
                  <a:cubicBezTo>
                    <a:pt x="1867182" y="1093011"/>
                    <a:pt x="1866332" y="1078502"/>
                    <a:pt x="1865263" y="1064069"/>
                  </a:cubicBezTo>
                  <a:lnTo>
                    <a:pt x="1870692" y="1063666"/>
                  </a:lnTo>
                  <a:cubicBezTo>
                    <a:pt x="1869623" y="1049059"/>
                    <a:pt x="1868326" y="1034528"/>
                    <a:pt x="1866822" y="1020073"/>
                  </a:cubicBezTo>
                  <a:lnTo>
                    <a:pt x="1861404" y="1020628"/>
                  </a:lnTo>
                  <a:cubicBezTo>
                    <a:pt x="1859890" y="1006129"/>
                    <a:pt x="1858178" y="991707"/>
                    <a:pt x="1856249" y="977377"/>
                  </a:cubicBezTo>
                  <a:lnTo>
                    <a:pt x="1861644" y="976653"/>
                  </a:lnTo>
                  <a:cubicBezTo>
                    <a:pt x="1859693" y="962160"/>
                    <a:pt x="1857535" y="947756"/>
                    <a:pt x="1855159" y="933449"/>
                  </a:cubicBezTo>
                  <a:lnTo>
                    <a:pt x="1849785" y="934337"/>
                  </a:lnTo>
                  <a:cubicBezTo>
                    <a:pt x="1847398" y="919937"/>
                    <a:pt x="1844804" y="905634"/>
                    <a:pt x="1841991" y="891433"/>
                  </a:cubicBezTo>
                  <a:lnTo>
                    <a:pt x="1847343" y="890380"/>
                  </a:lnTo>
                  <a:cubicBezTo>
                    <a:pt x="1844498" y="876006"/>
                    <a:pt x="1841446" y="861737"/>
                    <a:pt x="1838187" y="847578"/>
                  </a:cubicBezTo>
                  <a:lnTo>
                    <a:pt x="1832879" y="848797"/>
                  </a:lnTo>
                  <a:cubicBezTo>
                    <a:pt x="1829609" y="834585"/>
                    <a:pt x="1826131" y="820485"/>
                    <a:pt x="1822447" y="806501"/>
                  </a:cubicBezTo>
                  <a:lnTo>
                    <a:pt x="1827712" y="805116"/>
                  </a:lnTo>
                  <a:cubicBezTo>
                    <a:pt x="1823984" y="790969"/>
                    <a:pt x="1820049" y="776939"/>
                    <a:pt x="1815907" y="763036"/>
                  </a:cubicBezTo>
                  <a:lnTo>
                    <a:pt x="1810675" y="764589"/>
                  </a:lnTo>
                  <a:cubicBezTo>
                    <a:pt x="1806511" y="750611"/>
                    <a:pt x="1802140" y="736762"/>
                    <a:pt x="1797562" y="723046"/>
                  </a:cubicBezTo>
                  <a:lnTo>
                    <a:pt x="1802740" y="721326"/>
                  </a:lnTo>
                  <a:cubicBezTo>
                    <a:pt x="1798096" y="707421"/>
                    <a:pt x="1793257" y="693652"/>
                    <a:pt x="1788210" y="680025"/>
                  </a:cubicBezTo>
                  <a:lnTo>
                    <a:pt x="1783098" y="681912"/>
                  </a:lnTo>
                  <a:cubicBezTo>
                    <a:pt x="1778029" y="668231"/>
                    <a:pt x="1772753" y="654694"/>
                    <a:pt x="1767281" y="641307"/>
                  </a:cubicBezTo>
                  <a:lnTo>
                    <a:pt x="1772328" y="639250"/>
                  </a:lnTo>
                  <a:cubicBezTo>
                    <a:pt x="1766791" y="625696"/>
                    <a:pt x="1761036" y="612295"/>
                    <a:pt x="1755095" y="599054"/>
                  </a:cubicBezTo>
                  <a:lnTo>
                    <a:pt x="1750124" y="601280"/>
                  </a:lnTo>
                  <a:cubicBezTo>
                    <a:pt x="1744151" y="587983"/>
                    <a:pt x="1737982" y="574848"/>
                    <a:pt x="1731616" y="561882"/>
                  </a:cubicBezTo>
                  <a:lnTo>
                    <a:pt x="1736510" y="559485"/>
                  </a:lnTo>
                  <a:cubicBezTo>
                    <a:pt x="1730057" y="546338"/>
                    <a:pt x="1723397" y="533362"/>
                    <a:pt x="1716541" y="520564"/>
                  </a:cubicBezTo>
                  <a:lnTo>
                    <a:pt x="1711734" y="523130"/>
                  </a:lnTo>
                  <a:cubicBezTo>
                    <a:pt x="1704845" y="510262"/>
                    <a:pt x="1697749" y="497575"/>
                    <a:pt x="1690468" y="485077"/>
                  </a:cubicBezTo>
                  <a:lnTo>
                    <a:pt x="1695176" y="482340"/>
                  </a:lnTo>
                  <a:cubicBezTo>
                    <a:pt x="1687808" y="469677"/>
                    <a:pt x="1680222" y="457204"/>
                    <a:pt x="1672461" y="444931"/>
                  </a:cubicBezTo>
                  <a:lnTo>
                    <a:pt x="1667850" y="447840"/>
                  </a:lnTo>
                  <a:cubicBezTo>
                    <a:pt x="1660045" y="435516"/>
                    <a:pt x="1652055" y="423395"/>
                    <a:pt x="1643869" y="411483"/>
                  </a:cubicBezTo>
                  <a:lnTo>
                    <a:pt x="1648360" y="408404"/>
                  </a:lnTo>
                  <a:cubicBezTo>
                    <a:pt x="1640065" y="396331"/>
                    <a:pt x="1631585" y="384470"/>
                    <a:pt x="1622908" y="372831"/>
                  </a:cubicBezTo>
                  <a:lnTo>
                    <a:pt x="1618537" y="376080"/>
                  </a:lnTo>
                  <a:cubicBezTo>
                    <a:pt x="1609828" y="364394"/>
                    <a:pt x="1600923" y="352932"/>
                    <a:pt x="1591843" y="341703"/>
                  </a:cubicBezTo>
                  <a:lnTo>
                    <a:pt x="1596083" y="338284"/>
                  </a:lnTo>
                  <a:cubicBezTo>
                    <a:pt x="1586872" y="326896"/>
                    <a:pt x="1577476" y="315745"/>
                    <a:pt x="1567895" y="304839"/>
                  </a:cubicBezTo>
                  <a:lnTo>
                    <a:pt x="1563797" y="308428"/>
                  </a:lnTo>
                  <a:cubicBezTo>
                    <a:pt x="1554172" y="297466"/>
                    <a:pt x="1544361" y="286754"/>
                    <a:pt x="1534377" y="276299"/>
                  </a:cubicBezTo>
                  <a:lnTo>
                    <a:pt x="1538323" y="272543"/>
                  </a:lnTo>
                  <a:cubicBezTo>
                    <a:pt x="1528196" y="261942"/>
                    <a:pt x="1517885" y="251605"/>
                    <a:pt x="1507399" y="241539"/>
                  </a:cubicBezTo>
                  <a:lnTo>
                    <a:pt x="1503627" y="245462"/>
                  </a:lnTo>
                  <a:cubicBezTo>
                    <a:pt x="1493109" y="235365"/>
                    <a:pt x="1482427" y="225545"/>
                    <a:pt x="1471559" y="216007"/>
                  </a:cubicBezTo>
                  <a:lnTo>
                    <a:pt x="1475167" y="211921"/>
                  </a:lnTo>
                  <a:cubicBezTo>
                    <a:pt x="1464158" y="202252"/>
                    <a:pt x="1452974" y="192871"/>
                    <a:pt x="1441627" y="183789"/>
                  </a:cubicBezTo>
                  <a:lnTo>
                    <a:pt x="1438216" y="188035"/>
                  </a:lnTo>
                  <a:cubicBezTo>
                    <a:pt x="1426847" y="178937"/>
                    <a:pt x="1415314" y="170137"/>
                    <a:pt x="1403618" y="161649"/>
                  </a:cubicBezTo>
                  <a:lnTo>
                    <a:pt x="1406823" y="157247"/>
                  </a:lnTo>
                  <a:cubicBezTo>
                    <a:pt x="1394963" y="148648"/>
                    <a:pt x="1382951" y="140362"/>
                    <a:pt x="1370787" y="132403"/>
                  </a:cubicBezTo>
                  <a:lnTo>
                    <a:pt x="1367800" y="136956"/>
                  </a:lnTo>
                  <a:cubicBezTo>
                    <a:pt x="1355624" y="128994"/>
                    <a:pt x="1343286" y="121361"/>
                    <a:pt x="1330805" y="114064"/>
                  </a:cubicBezTo>
                  <a:lnTo>
                    <a:pt x="1333563" y="109367"/>
                  </a:lnTo>
                  <a:cubicBezTo>
                    <a:pt x="1320929" y="101983"/>
                    <a:pt x="1308143" y="94939"/>
                    <a:pt x="1295216" y="88248"/>
                  </a:cubicBezTo>
                  <a:lnTo>
                    <a:pt x="1292709" y="93081"/>
                  </a:lnTo>
                  <a:cubicBezTo>
                    <a:pt x="1279803" y="86403"/>
                    <a:pt x="1266755" y="80079"/>
                    <a:pt x="1253566" y="74117"/>
                  </a:cubicBezTo>
                  <a:lnTo>
                    <a:pt x="1255823" y="69159"/>
                  </a:lnTo>
                  <a:cubicBezTo>
                    <a:pt x="1242502" y="63137"/>
                    <a:pt x="1229041" y="57482"/>
                    <a:pt x="1215448" y="52203"/>
                  </a:cubicBezTo>
                  <a:lnTo>
                    <a:pt x="1213475" y="57276"/>
                  </a:lnTo>
                  <a:cubicBezTo>
                    <a:pt x="1199948" y="52023"/>
                    <a:pt x="1186290" y="47145"/>
                    <a:pt x="1172512" y="42654"/>
                  </a:cubicBezTo>
                  <a:lnTo>
                    <a:pt x="1174202" y="37481"/>
                  </a:lnTo>
                  <a:cubicBezTo>
                    <a:pt x="1160326" y="32957"/>
                    <a:pt x="1146330" y="28822"/>
                    <a:pt x="1132203" y="25084"/>
                  </a:cubicBezTo>
                  <a:lnTo>
                    <a:pt x="1130808" y="30345"/>
                  </a:lnTo>
                  <a:cubicBezTo>
                    <a:pt x="1116812" y="26640"/>
                    <a:pt x="1102697" y="23328"/>
                    <a:pt x="1088483" y="20421"/>
                  </a:cubicBezTo>
                  <a:lnTo>
                    <a:pt x="1089573" y="15090"/>
                  </a:lnTo>
                  <a:cubicBezTo>
                    <a:pt x="1075304" y="12172"/>
                    <a:pt x="1060927" y="9656"/>
                    <a:pt x="1046441" y="7554"/>
                  </a:cubicBezTo>
                  <a:lnTo>
                    <a:pt x="1045656" y="12940"/>
                  </a:lnTo>
                  <a:cubicBezTo>
                    <a:pt x="1031366" y="10865"/>
                    <a:pt x="1016967" y="9196"/>
                    <a:pt x="1002480" y="7941"/>
                  </a:cubicBezTo>
                  <a:lnTo>
                    <a:pt x="1002949" y="2519"/>
                  </a:lnTo>
                  <a:cubicBezTo>
                    <a:pt x="988473" y="1264"/>
                    <a:pt x="973900" y="422"/>
                    <a:pt x="959239" y="0"/>
                  </a:cubicBezTo>
                  <a:lnTo>
                    <a:pt x="959086" y="5441"/>
                  </a:lnTo>
                  <a:cubicBezTo>
                    <a:pt x="951838" y="5232"/>
                    <a:pt x="944567" y="5127"/>
                    <a:pt x="937275" y="5127"/>
                  </a:cubicBezTo>
                  <a:cubicBezTo>
                    <a:pt x="929994" y="5127"/>
                    <a:pt x="922723" y="5232"/>
                    <a:pt x="915475" y="5441"/>
                  </a:cubicBezTo>
                  <a:lnTo>
                    <a:pt x="915311" y="0"/>
                  </a:lnTo>
                  <a:cubicBezTo>
                    <a:pt x="900661" y="422"/>
                    <a:pt x="886088" y="1264"/>
                    <a:pt x="871601" y="2519"/>
                  </a:cubicBezTo>
                  <a:lnTo>
                    <a:pt x="872070" y="7941"/>
                  </a:lnTo>
                  <a:cubicBezTo>
                    <a:pt x="857584" y="9196"/>
                    <a:pt x="843196" y="10865"/>
                    <a:pt x="828895" y="12940"/>
                  </a:cubicBezTo>
                  <a:lnTo>
                    <a:pt x="828110" y="7554"/>
                  </a:lnTo>
                  <a:cubicBezTo>
                    <a:pt x="813634" y="9656"/>
                    <a:pt x="799257" y="12172"/>
                    <a:pt x="784978" y="15090"/>
                  </a:cubicBezTo>
                  <a:lnTo>
                    <a:pt x="786078" y="20421"/>
                  </a:lnTo>
                  <a:cubicBezTo>
                    <a:pt x="771854" y="23328"/>
                    <a:pt x="757738" y="26640"/>
                    <a:pt x="743742" y="30345"/>
                  </a:cubicBezTo>
                  <a:lnTo>
                    <a:pt x="742347" y="25084"/>
                  </a:lnTo>
                  <a:cubicBezTo>
                    <a:pt x="728231" y="28822"/>
                    <a:pt x="714224" y="32957"/>
                    <a:pt x="700349" y="37481"/>
                  </a:cubicBezTo>
                  <a:lnTo>
                    <a:pt x="702038" y="42654"/>
                  </a:lnTo>
                  <a:cubicBezTo>
                    <a:pt x="688260" y="47145"/>
                    <a:pt x="674602" y="52023"/>
                    <a:pt x="661075" y="57275"/>
                  </a:cubicBezTo>
                  <a:lnTo>
                    <a:pt x="659102" y="52203"/>
                  </a:lnTo>
                  <a:cubicBezTo>
                    <a:pt x="645510" y="57482"/>
                    <a:pt x="632059" y="63137"/>
                    <a:pt x="618739" y="69159"/>
                  </a:cubicBezTo>
                  <a:lnTo>
                    <a:pt x="620984" y="74117"/>
                  </a:lnTo>
                  <a:cubicBezTo>
                    <a:pt x="607795" y="80078"/>
                    <a:pt x="594747" y="86403"/>
                    <a:pt x="581842" y="93081"/>
                  </a:cubicBezTo>
                  <a:lnTo>
                    <a:pt x="579335" y="88248"/>
                  </a:lnTo>
                  <a:cubicBezTo>
                    <a:pt x="566407" y="94939"/>
                    <a:pt x="553621" y="101982"/>
                    <a:pt x="540988" y="109367"/>
                  </a:cubicBezTo>
                  <a:lnTo>
                    <a:pt x="543745" y="114064"/>
                  </a:lnTo>
                  <a:cubicBezTo>
                    <a:pt x="531265" y="121361"/>
                    <a:pt x="518937" y="128994"/>
                    <a:pt x="506761" y="136955"/>
                  </a:cubicBezTo>
                  <a:lnTo>
                    <a:pt x="503774" y="132403"/>
                  </a:lnTo>
                  <a:cubicBezTo>
                    <a:pt x="491599" y="140362"/>
                    <a:pt x="479587" y="148647"/>
                    <a:pt x="467738" y="157247"/>
                  </a:cubicBezTo>
                  <a:lnTo>
                    <a:pt x="470943" y="161649"/>
                  </a:lnTo>
                  <a:cubicBezTo>
                    <a:pt x="459247" y="170137"/>
                    <a:pt x="447704" y="178936"/>
                    <a:pt x="436335" y="188035"/>
                  </a:cubicBezTo>
                  <a:lnTo>
                    <a:pt x="432934" y="183789"/>
                  </a:lnTo>
                  <a:cubicBezTo>
                    <a:pt x="421576" y="192871"/>
                    <a:pt x="410403" y="202252"/>
                    <a:pt x="399394" y="211921"/>
                  </a:cubicBezTo>
                  <a:lnTo>
                    <a:pt x="402991" y="216007"/>
                  </a:lnTo>
                  <a:cubicBezTo>
                    <a:pt x="392135" y="225545"/>
                    <a:pt x="381441" y="235365"/>
                    <a:pt x="370934" y="245461"/>
                  </a:cubicBezTo>
                  <a:lnTo>
                    <a:pt x="367151" y="241538"/>
                  </a:lnTo>
                  <a:cubicBezTo>
                    <a:pt x="356665" y="251605"/>
                    <a:pt x="346365" y="261942"/>
                    <a:pt x="336238" y="272543"/>
                  </a:cubicBezTo>
                  <a:lnTo>
                    <a:pt x="340173" y="276299"/>
                  </a:lnTo>
                  <a:cubicBezTo>
                    <a:pt x="330189" y="286754"/>
                    <a:pt x="320379" y="297466"/>
                    <a:pt x="310754" y="308427"/>
                  </a:cubicBezTo>
                  <a:lnTo>
                    <a:pt x="306655" y="304839"/>
                  </a:lnTo>
                  <a:cubicBezTo>
                    <a:pt x="297074" y="315745"/>
                    <a:pt x="287678" y="326895"/>
                    <a:pt x="278467" y="338283"/>
                  </a:cubicBezTo>
                  <a:lnTo>
                    <a:pt x="282708" y="341703"/>
                  </a:lnTo>
                  <a:cubicBezTo>
                    <a:pt x="273628" y="352931"/>
                    <a:pt x="264733" y="364393"/>
                    <a:pt x="256024" y="376080"/>
                  </a:cubicBezTo>
                  <a:lnTo>
                    <a:pt x="251653" y="372831"/>
                  </a:lnTo>
                  <a:cubicBezTo>
                    <a:pt x="242976" y="384470"/>
                    <a:pt x="234485" y="396330"/>
                    <a:pt x="226190" y="408404"/>
                  </a:cubicBezTo>
                  <a:lnTo>
                    <a:pt x="230681" y="411483"/>
                  </a:lnTo>
                  <a:cubicBezTo>
                    <a:pt x="222506" y="423395"/>
                    <a:pt x="214505" y="435516"/>
                    <a:pt x="206700" y="447840"/>
                  </a:cubicBezTo>
                  <a:lnTo>
                    <a:pt x="202101" y="444931"/>
                  </a:lnTo>
                  <a:cubicBezTo>
                    <a:pt x="194329" y="457204"/>
                    <a:pt x="186753" y="469675"/>
                    <a:pt x="179374" y="482340"/>
                  </a:cubicBezTo>
                  <a:lnTo>
                    <a:pt x="184083" y="485077"/>
                  </a:lnTo>
                  <a:cubicBezTo>
                    <a:pt x="176801" y="497575"/>
                    <a:pt x="169705" y="510261"/>
                    <a:pt x="162816" y="523130"/>
                  </a:cubicBezTo>
                  <a:lnTo>
                    <a:pt x="158009" y="520564"/>
                  </a:lnTo>
                  <a:cubicBezTo>
                    <a:pt x="151164" y="533362"/>
                    <a:pt x="144504" y="546338"/>
                    <a:pt x="138051" y="559485"/>
                  </a:cubicBezTo>
                  <a:lnTo>
                    <a:pt x="142945" y="561881"/>
                  </a:lnTo>
                  <a:cubicBezTo>
                    <a:pt x="136569" y="574848"/>
                    <a:pt x="130399" y="587983"/>
                    <a:pt x="124437" y="601280"/>
                  </a:cubicBezTo>
                  <a:lnTo>
                    <a:pt x="119455" y="599052"/>
                  </a:lnTo>
                  <a:cubicBezTo>
                    <a:pt x="113515" y="612295"/>
                    <a:pt x="107770" y="625696"/>
                    <a:pt x="102222" y="639250"/>
                  </a:cubicBezTo>
                  <a:lnTo>
                    <a:pt x="107269" y="641307"/>
                  </a:lnTo>
                  <a:cubicBezTo>
                    <a:pt x="101797" y="654694"/>
                    <a:pt x="96521" y="668231"/>
                    <a:pt x="91464" y="681912"/>
                  </a:cubicBezTo>
                  <a:lnTo>
                    <a:pt x="86351" y="680024"/>
                  </a:lnTo>
                  <a:cubicBezTo>
                    <a:pt x="81294" y="693652"/>
                    <a:pt x="76454" y="707421"/>
                    <a:pt x="71821" y="721326"/>
                  </a:cubicBezTo>
                  <a:lnTo>
                    <a:pt x="76988" y="723045"/>
                  </a:lnTo>
                  <a:cubicBezTo>
                    <a:pt x="72410" y="736762"/>
                    <a:pt x="68039" y="750611"/>
                    <a:pt x="63875" y="764587"/>
                  </a:cubicBezTo>
                  <a:lnTo>
                    <a:pt x="58654" y="763035"/>
                  </a:lnTo>
                  <a:cubicBezTo>
                    <a:pt x="54512" y="776939"/>
                    <a:pt x="50566" y="790968"/>
                    <a:pt x="46838" y="805116"/>
                  </a:cubicBezTo>
                  <a:lnTo>
                    <a:pt x="52114" y="806501"/>
                  </a:lnTo>
                  <a:cubicBezTo>
                    <a:pt x="48430" y="820484"/>
                    <a:pt x="44942" y="834585"/>
                    <a:pt x="41671" y="848796"/>
                  </a:cubicBezTo>
                  <a:lnTo>
                    <a:pt x="36363" y="847577"/>
                  </a:lnTo>
                  <a:cubicBezTo>
                    <a:pt x="33104" y="861737"/>
                    <a:pt x="30052" y="876006"/>
                    <a:pt x="27218" y="890379"/>
                  </a:cubicBezTo>
                  <a:lnTo>
                    <a:pt x="32559" y="891433"/>
                  </a:lnTo>
                  <a:cubicBezTo>
                    <a:pt x="29758" y="905633"/>
                    <a:pt x="27152" y="919937"/>
                    <a:pt x="24765" y="934337"/>
                  </a:cubicBezTo>
                  <a:lnTo>
                    <a:pt x="19392" y="933448"/>
                  </a:lnTo>
                  <a:cubicBezTo>
                    <a:pt x="17026" y="947756"/>
                    <a:pt x="14857" y="962158"/>
                    <a:pt x="12906" y="976651"/>
                  </a:cubicBezTo>
                  <a:lnTo>
                    <a:pt x="18312" y="977376"/>
                  </a:lnTo>
                  <a:cubicBezTo>
                    <a:pt x="16383" y="991707"/>
                    <a:pt x="14661" y="1006129"/>
                    <a:pt x="13157" y="1020628"/>
                  </a:cubicBezTo>
                  <a:lnTo>
                    <a:pt x="7728" y="1020073"/>
                  </a:lnTo>
                  <a:cubicBezTo>
                    <a:pt x="6224" y="1034528"/>
                    <a:pt x="4938" y="1049059"/>
                    <a:pt x="3859" y="1063666"/>
                  </a:cubicBezTo>
                  <a:lnTo>
                    <a:pt x="9298" y="1064069"/>
                  </a:lnTo>
                  <a:cubicBezTo>
                    <a:pt x="8230" y="1078502"/>
                    <a:pt x="7369" y="1093011"/>
                    <a:pt x="6725" y="1107597"/>
                  </a:cubicBezTo>
                  <a:lnTo>
                    <a:pt x="1286" y="1107358"/>
                  </a:lnTo>
                  <a:close/>
                </a:path>
              </a:pathLst>
            </a:custGeom>
            <a:noFill/>
            <a:ln w="10882" cap="flat">
              <a:solidFill>
                <a:srgbClr val="FFDD2D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226C2376-0663-6D05-6BF3-5DBC170A2B79}"/>
                </a:ext>
              </a:extLst>
            </p:cNvPr>
            <p:cNvSpPr/>
            <p:nvPr/>
          </p:nvSpPr>
          <p:spPr>
            <a:xfrm rot="10800000" flipV="1">
              <a:off x="21304376" y="4766844"/>
              <a:ext cx="1245602" cy="2540931"/>
            </a:xfrm>
            <a:custGeom>
              <a:avLst/>
              <a:gdLst>
                <a:gd name="connsiteX0" fmla="*/ 1245775 w 1245602"/>
                <a:gd name="connsiteY0" fmla="*/ 1270467 h 2540931"/>
                <a:gd name="connsiteX1" fmla="*/ 622973 w 1245602"/>
                <a:gd name="connsiteY1" fmla="*/ 2540933 h 2540931"/>
                <a:gd name="connsiteX2" fmla="*/ 172 w 1245602"/>
                <a:gd name="connsiteY2" fmla="*/ 1270467 h 2540931"/>
                <a:gd name="connsiteX3" fmla="*/ 622973 w 1245602"/>
                <a:gd name="connsiteY3" fmla="*/ 1 h 2540931"/>
                <a:gd name="connsiteX4" fmla="*/ 1245775 w 1245602"/>
                <a:gd name="connsiteY4" fmla="*/ 1270467 h 254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602" h="2540931">
                  <a:moveTo>
                    <a:pt x="1245775" y="1270467"/>
                  </a:moveTo>
                  <a:cubicBezTo>
                    <a:pt x="1245775" y="1972126"/>
                    <a:pt x="966937" y="2540933"/>
                    <a:pt x="622973" y="2540933"/>
                  </a:cubicBezTo>
                  <a:cubicBezTo>
                    <a:pt x="279010" y="2540933"/>
                    <a:pt x="172" y="1972126"/>
                    <a:pt x="172" y="1270467"/>
                  </a:cubicBezTo>
                  <a:cubicBezTo>
                    <a:pt x="172" y="568808"/>
                    <a:pt x="279010" y="1"/>
                    <a:pt x="622973" y="1"/>
                  </a:cubicBezTo>
                  <a:cubicBezTo>
                    <a:pt x="966937" y="1"/>
                    <a:pt x="1245775" y="568808"/>
                    <a:pt x="1245775" y="1270467"/>
                  </a:cubicBezTo>
                  <a:close/>
                </a:path>
              </a:pathLst>
            </a:custGeom>
            <a:noFill/>
            <a:ln w="1088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5BFCF69E-A169-56AB-3A51-631DD30B957F}"/>
                </a:ext>
              </a:extLst>
            </p:cNvPr>
            <p:cNvSpPr/>
            <p:nvPr/>
          </p:nvSpPr>
          <p:spPr>
            <a:xfrm rot="10800000" flipV="1">
              <a:off x="21304407" y="5295910"/>
              <a:ext cx="637885" cy="1482805"/>
            </a:xfrm>
            <a:custGeom>
              <a:avLst/>
              <a:gdLst>
                <a:gd name="connsiteX0" fmla="*/ 638058 w 637885"/>
                <a:gd name="connsiteY0" fmla="*/ 741452 h 1482805"/>
                <a:gd name="connsiteX1" fmla="*/ 319115 w 637885"/>
                <a:gd name="connsiteY1" fmla="*/ 1482855 h 1482805"/>
                <a:gd name="connsiteX2" fmla="*/ 172 w 637885"/>
                <a:gd name="connsiteY2" fmla="*/ 741452 h 1482805"/>
                <a:gd name="connsiteX3" fmla="*/ 319115 w 637885"/>
                <a:gd name="connsiteY3" fmla="*/ 49 h 1482805"/>
                <a:gd name="connsiteX4" fmla="*/ 638058 w 637885"/>
                <a:gd name="connsiteY4" fmla="*/ 741452 h 148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885" h="1482805">
                  <a:moveTo>
                    <a:pt x="638058" y="741452"/>
                  </a:moveTo>
                  <a:cubicBezTo>
                    <a:pt x="638058" y="1150917"/>
                    <a:pt x="495263" y="1482855"/>
                    <a:pt x="319115" y="1482855"/>
                  </a:cubicBezTo>
                  <a:cubicBezTo>
                    <a:pt x="142968" y="1482855"/>
                    <a:pt x="172" y="1150917"/>
                    <a:pt x="172" y="741452"/>
                  </a:cubicBezTo>
                  <a:cubicBezTo>
                    <a:pt x="172" y="331987"/>
                    <a:pt x="142968" y="49"/>
                    <a:pt x="319115" y="49"/>
                  </a:cubicBezTo>
                  <a:cubicBezTo>
                    <a:pt x="495263" y="49"/>
                    <a:pt x="638058" y="331987"/>
                    <a:pt x="638058" y="741452"/>
                  </a:cubicBezTo>
                  <a:close/>
                </a:path>
              </a:pathLst>
            </a:custGeom>
            <a:noFill/>
            <a:ln w="1088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FD4CC3E2-A995-8547-D9BF-C38D25E24A73}"/>
                </a:ext>
              </a:extLst>
            </p:cNvPr>
            <p:cNvSpPr/>
            <p:nvPr/>
          </p:nvSpPr>
          <p:spPr>
            <a:xfrm>
              <a:off x="20943965" y="6037308"/>
              <a:ext cx="713624" cy="10884"/>
            </a:xfrm>
            <a:custGeom>
              <a:avLst/>
              <a:gdLst>
                <a:gd name="connsiteX0" fmla="*/ 0 w 713624"/>
                <a:gd name="connsiteY0" fmla="*/ 0 h 10884"/>
                <a:gd name="connsiteX1" fmla="*/ 713625 w 713624"/>
                <a:gd name="connsiteY1" fmla="*/ 0 h 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3624" h="10884">
                  <a:moveTo>
                    <a:pt x="0" y="0"/>
                  </a:moveTo>
                  <a:lnTo>
                    <a:pt x="713625" y="0"/>
                  </a:lnTo>
                </a:path>
              </a:pathLst>
            </a:custGeom>
            <a:noFill/>
            <a:ln w="10882" cap="flat">
              <a:solidFill>
                <a:srgbClr val="FFDD2D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A64F38A2-2D80-9038-4AE1-DD2BF3E0B511}"/>
                </a:ext>
              </a:extLst>
            </p:cNvPr>
            <p:cNvSpPr/>
            <p:nvPr/>
          </p:nvSpPr>
          <p:spPr>
            <a:xfrm>
              <a:off x="20306026" y="6037308"/>
              <a:ext cx="360420" cy="10884"/>
            </a:xfrm>
            <a:custGeom>
              <a:avLst/>
              <a:gdLst>
                <a:gd name="connsiteX0" fmla="*/ 0 w 360420"/>
                <a:gd name="connsiteY0" fmla="*/ 0 h 10884"/>
                <a:gd name="connsiteX1" fmla="*/ 360420 w 360420"/>
                <a:gd name="connsiteY1" fmla="*/ 0 h 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0420" h="10884">
                  <a:moveTo>
                    <a:pt x="0" y="0"/>
                  </a:moveTo>
                  <a:lnTo>
                    <a:pt x="360420" y="0"/>
                  </a:lnTo>
                </a:path>
              </a:pathLst>
            </a:custGeom>
            <a:noFill/>
            <a:ln w="10882" cap="flat">
              <a:solidFill>
                <a:srgbClr val="FFDD2D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82F57478-F165-E5DC-6F0F-E4355160C12F}"/>
                </a:ext>
              </a:extLst>
            </p:cNvPr>
            <p:cNvSpPr/>
            <p:nvPr/>
          </p:nvSpPr>
          <p:spPr>
            <a:xfrm>
              <a:off x="21938630" y="6037308"/>
              <a:ext cx="360415" cy="10884"/>
            </a:xfrm>
            <a:custGeom>
              <a:avLst/>
              <a:gdLst>
                <a:gd name="connsiteX0" fmla="*/ 0 w 360415"/>
                <a:gd name="connsiteY0" fmla="*/ 0 h 10884"/>
                <a:gd name="connsiteX1" fmla="*/ 360415 w 360415"/>
                <a:gd name="connsiteY1" fmla="*/ 0 h 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0415" h="10884">
                  <a:moveTo>
                    <a:pt x="0" y="0"/>
                  </a:moveTo>
                  <a:lnTo>
                    <a:pt x="360415" y="0"/>
                  </a:lnTo>
                </a:path>
              </a:pathLst>
            </a:custGeom>
            <a:noFill/>
            <a:ln w="10882" cap="flat">
              <a:solidFill>
                <a:srgbClr val="FFDD2D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13A3FD19-38FC-BC37-C05B-8C5C0784B1FF}"/>
                </a:ext>
              </a:extLst>
            </p:cNvPr>
            <p:cNvSpPr/>
            <p:nvPr/>
          </p:nvSpPr>
          <p:spPr>
            <a:xfrm>
              <a:off x="19700512" y="6037308"/>
              <a:ext cx="360416" cy="10884"/>
            </a:xfrm>
            <a:custGeom>
              <a:avLst/>
              <a:gdLst>
                <a:gd name="connsiteX0" fmla="*/ 0 w 360416"/>
                <a:gd name="connsiteY0" fmla="*/ 0 h 10884"/>
                <a:gd name="connsiteX1" fmla="*/ 360416 w 360416"/>
                <a:gd name="connsiteY1" fmla="*/ 0 h 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0416" h="10884">
                  <a:moveTo>
                    <a:pt x="0" y="0"/>
                  </a:moveTo>
                  <a:lnTo>
                    <a:pt x="360416" y="0"/>
                  </a:lnTo>
                </a:path>
              </a:pathLst>
            </a:custGeom>
            <a:noFill/>
            <a:ln w="10882" cap="flat">
              <a:solidFill>
                <a:srgbClr val="FFDD2D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D020F78C-8630-FD59-16BD-35C4EB7897AA}"/>
                </a:ext>
              </a:extLst>
            </p:cNvPr>
            <p:cNvSpPr/>
            <p:nvPr/>
          </p:nvSpPr>
          <p:spPr>
            <a:xfrm>
              <a:off x="22547787" y="6037308"/>
              <a:ext cx="360414" cy="10884"/>
            </a:xfrm>
            <a:custGeom>
              <a:avLst/>
              <a:gdLst>
                <a:gd name="connsiteX0" fmla="*/ 0 w 360414"/>
                <a:gd name="connsiteY0" fmla="*/ 0 h 10884"/>
                <a:gd name="connsiteX1" fmla="*/ 360415 w 360414"/>
                <a:gd name="connsiteY1" fmla="*/ 0 h 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0414" h="10884">
                  <a:moveTo>
                    <a:pt x="0" y="0"/>
                  </a:moveTo>
                  <a:lnTo>
                    <a:pt x="360415" y="0"/>
                  </a:lnTo>
                </a:path>
              </a:pathLst>
            </a:custGeom>
            <a:noFill/>
            <a:ln w="10882" cap="flat">
              <a:solidFill>
                <a:srgbClr val="FFDD2D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DA31EA0D-E65E-DB26-2D79-0F79CF56911F}"/>
                </a:ext>
              </a:extLst>
            </p:cNvPr>
            <p:cNvSpPr/>
            <p:nvPr/>
          </p:nvSpPr>
          <p:spPr>
            <a:xfrm>
              <a:off x="22844186" y="5972522"/>
              <a:ext cx="66752" cy="132336"/>
            </a:xfrm>
            <a:custGeom>
              <a:avLst/>
              <a:gdLst>
                <a:gd name="connsiteX0" fmla="*/ 0 w 66752"/>
                <a:gd name="connsiteY0" fmla="*/ 132337 h 132336"/>
                <a:gd name="connsiteX1" fmla="*/ 66753 w 66752"/>
                <a:gd name="connsiteY1" fmla="*/ 66658 h 132336"/>
                <a:gd name="connsiteX2" fmla="*/ 981 w 66752"/>
                <a:gd name="connsiteY2" fmla="*/ 0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52" h="132336">
                  <a:moveTo>
                    <a:pt x="0" y="132337"/>
                  </a:moveTo>
                  <a:lnTo>
                    <a:pt x="66753" y="66658"/>
                  </a:lnTo>
                  <a:lnTo>
                    <a:pt x="981" y="0"/>
                  </a:lnTo>
                </a:path>
              </a:pathLst>
            </a:custGeom>
            <a:noFill/>
            <a:ln w="10882" cap="flat">
              <a:solidFill>
                <a:srgbClr val="FFDD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A2A0C00C-AFA0-0CD3-107E-EA74B33FD7B6}"/>
              </a:ext>
            </a:extLst>
          </p:cNvPr>
          <p:cNvGrpSpPr/>
          <p:nvPr userDrawn="1"/>
        </p:nvGrpSpPr>
        <p:grpSpPr>
          <a:xfrm>
            <a:off x="1057227" y="4823481"/>
            <a:ext cx="4078591" cy="2437679"/>
            <a:chOff x="1057227" y="4823481"/>
            <a:chExt cx="4078591" cy="2437679"/>
          </a:xfrm>
        </p:grpSpPr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9FF725BA-0A95-0E3E-BE92-A2B1DA95A25D}"/>
                </a:ext>
              </a:extLst>
            </p:cNvPr>
            <p:cNvSpPr/>
            <p:nvPr/>
          </p:nvSpPr>
          <p:spPr>
            <a:xfrm>
              <a:off x="2145104" y="4823481"/>
              <a:ext cx="1902838" cy="2437679"/>
            </a:xfrm>
            <a:custGeom>
              <a:avLst/>
              <a:gdLst>
                <a:gd name="connsiteX0" fmla="*/ 1902838 w 1902838"/>
                <a:gd name="connsiteY0" fmla="*/ 1218840 h 2437679"/>
                <a:gd name="connsiteX1" fmla="*/ 951419 w 1902838"/>
                <a:gd name="connsiteY1" fmla="*/ 2437680 h 2437679"/>
                <a:gd name="connsiteX2" fmla="*/ 0 w 1902838"/>
                <a:gd name="connsiteY2" fmla="*/ 1218840 h 2437679"/>
                <a:gd name="connsiteX3" fmla="*/ 951419 w 1902838"/>
                <a:gd name="connsiteY3" fmla="*/ 0 h 2437679"/>
                <a:gd name="connsiteX4" fmla="*/ 1902838 w 1902838"/>
                <a:gd name="connsiteY4" fmla="*/ 1218840 h 243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2838" h="2437679">
                  <a:moveTo>
                    <a:pt x="1902838" y="1218840"/>
                  </a:moveTo>
                  <a:cubicBezTo>
                    <a:pt x="1902838" y="1891986"/>
                    <a:pt x="1476873" y="2437680"/>
                    <a:pt x="951419" y="2437680"/>
                  </a:cubicBezTo>
                  <a:cubicBezTo>
                    <a:pt x="425965" y="2437680"/>
                    <a:pt x="0" y="1891986"/>
                    <a:pt x="0" y="1218840"/>
                  </a:cubicBezTo>
                  <a:cubicBezTo>
                    <a:pt x="0" y="545693"/>
                    <a:pt x="425965" y="0"/>
                    <a:pt x="951419" y="0"/>
                  </a:cubicBezTo>
                  <a:cubicBezTo>
                    <a:pt x="1476873" y="0"/>
                    <a:pt x="1902838" y="545693"/>
                    <a:pt x="1902838" y="1218840"/>
                  </a:cubicBezTo>
                  <a:close/>
                </a:path>
              </a:pathLst>
            </a:custGeom>
            <a:noFill/>
            <a:ln w="10893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BCE898DA-3070-ECFB-25BF-077C9F521150}"/>
                </a:ext>
              </a:extLst>
            </p:cNvPr>
            <p:cNvSpPr/>
            <p:nvPr/>
          </p:nvSpPr>
          <p:spPr>
            <a:xfrm>
              <a:off x="1648497" y="5050235"/>
              <a:ext cx="2895963" cy="1984149"/>
            </a:xfrm>
            <a:custGeom>
              <a:avLst/>
              <a:gdLst>
                <a:gd name="connsiteX0" fmla="*/ 2895964 w 2895963"/>
                <a:gd name="connsiteY0" fmla="*/ 992075 h 1984149"/>
                <a:gd name="connsiteX1" fmla="*/ 1447982 w 2895963"/>
                <a:gd name="connsiteY1" fmla="*/ 1984150 h 1984149"/>
                <a:gd name="connsiteX2" fmla="*/ 0 w 2895963"/>
                <a:gd name="connsiteY2" fmla="*/ 992075 h 1984149"/>
                <a:gd name="connsiteX3" fmla="*/ 1447982 w 2895963"/>
                <a:gd name="connsiteY3" fmla="*/ 0 h 1984149"/>
                <a:gd name="connsiteX4" fmla="*/ 2895964 w 2895963"/>
                <a:gd name="connsiteY4" fmla="*/ 992075 h 198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963" h="1984149">
                  <a:moveTo>
                    <a:pt x="2895964" y="992075"/>
                  </a:moveTo>
                  <a:cubicBezTo>
                    <a:pt x="2895964" y="1539983"/>
                    <a:pt x="2247680" y="1984150"/>
                    <a:pt x="1447982" y="1984150"/>
                  </a:cubicBezTo>
                  <a:cubicBezTo>
                    <a:pt x="648283" y="1984150"/>
                    <a:pt x="0" y="1539983"/>
                    <a:pt x="0" y="992075"/>
                  </a:cubicBezTo>
                  <a:cubicBezTo>
                    <a:pt x="0" y="444167"/>
                    <a:pt x="648283" y="0"/>
                    <a:pt x="1447982" y="0"/>
                  </a:cubicBezTo>
                  <a:cubicBezTo>
                    <a:pt x="2247680" y="0"/>
                    <a:pt x="2895964" y="444167"/>
                    <a:pt x="2895964" y="992075"/>
                  </a:cubicBezTo>
                  <a:close/>
                </a:path>
              </a:pathLst>
            </a:custGeom>
            <a:noFill/>
            <a:ln w="10893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C54573A8-D776-9770-3847-627B160B9B38}"/>
                </a:ext>
              </a:extLst>
            </p:cNvPr>
            <p:cNvSpPr/>
            <p:nvPr/>
          </p:nvSpPr>
          <p:spPr>
            <a:xfrm>
              <a:off x="1299844" y="5375269"/>
              <a:ext cx="3593401" cy="1334104"/>
            </a:xfrm>
            <a:custGeom>
              <a:avLst/>
              <a:gdLst>
                <a:gd name="connsiteX0" fmla="*/ 3593402 w 3593401"/>
                <a:gd name="connsiteY0" fmla="*/ 667052 h 1334104"/>
                <a:gd name="connsiteX1" fmla="*/ 1796701 w 3593401"/>
                <a:gd name="connsiteY1" fmla="*/ 1334104 h 1334104"/>
                <a:gd name="connsiteX2" fmla="*/ 0 w 3593401"/>
                <a:gd name="connsiteY2" fmla="*/ 667052 h 1334104"/>
                <a:gd name="connsiteX3" fmla="*/ 1796701 w 3593401"/>
                <a:gd name="connsiteY3" fmla="*/ 0 h 1334104"/>
                <a:gd name="connsiteX4" fmla="*/ 3593402 w 3593401"/>
                <a:gd name="connsiteY4" fmla="*/ 667052 h 13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3401" h="1334104">
                  <a:moveTo>
                    <a:pt x="3593402" y="667052"/>
                  </a:moveTo>
                  <a:cubicBezTo>
                    <a:pt x="3593402" y="1035455"/>
                    <a:pt x="2788992" y="1334104"/>
                    <a:pt x="1796701" y="1334104"/>
                  </a:cubicBezTo>
                  <a:cubicBezTo>
                    <a:pt x="804410" y="1334104"/>
                    <a:pt x="0" y="1035455"/>
                    <a:pt x="0" y="667052"/>
                  </a:cubicBezTo>
                  <a:cubicBezTo>
                    <a:pt x="0" y="298649"/>
                    <a:pt x="804410" y="0"/>
                    <a:pt x="1796701" y="0"/>
                  </a:cubicBezTo>
                  <a:cubicBezTo>
                    <a:pt x="2788992" y="0"/>
                    <a:pt x="3593402" y="298649"/>
                    <a:pt x="3593402" y="667052"/>
                  </a:cubicBezTo>
                  <a:close/>
                </a:path>
              </a:pathLst>
            </a:custGeom>
            <a:noFill/>
            <a:ln w="10893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91DB3E64-EC93-A55F-4633-59E16456AF50}"/>
                </a:ext>
              </a:extLst>
            </p:cNvPr>
            <p:cNvSpPr/>
            <p:nvPr/>
          </p:nvSpPr>
          <p:spPr>
            <a:xfrm>
              <a:off x="1057227" y="5738073"/>
              <a:ext cx="4078591" cy="608473"/>
            </a:xfrm>
            <a:custGeom>
              <a:avLst/>
              <a:gdLst>
                <a:gd name="connsiteX0" fmla="*/ 4078591 w 4078591"/>
                <a:gd name="connsiteY0" fmla="*/ 304237 h 608473"/>
                <a:gd name="connsiteX1" fmla="*/ 2039296 w 4078591"/>
                <a:gd name="connsiteY1" fmla="*/ 608473 h 608473"/>
                <a:gd name="connsiteX2" fmla="*/ 0 w 4078591"/>
                <a:gd name="connsiteY2" fmla="*/ 304237 h 608473"/>
                <a:gd name="connsiteX3" fmla="*/ 2039296 w 4078591"/>
                <a:gd name="connsiteY3" fmla="*/ 0 h 608473"/>
                <a:gd name="connsiteX4" fmla="*/ 4078591 w 4078591"/>
                <a:gd name="connsiteY4" fmla="*/ 304237 h 60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8591" h="608473">
                  <a:moveTo>
                    <a:pt x="4078591" y="304237"/>
                  </a:moveTo>
                  <a:cubicBezTo>
                    <a:pt x="4078591" y="472262"/>
                    <a:pt x="3165568" y="608473"/>
                    <a:pt x="2039296" y="608473"/>
                  </a:cubicBezTo>
                  <a:cubicBezTo>
                    <a:pt x="913024" y="608473"/>
                    <a:pt x="0" y="472262"/>
                    <a:pt x="0" y="304237"/>
                  </a:cubicBezTo>
                  <a:cubicBezTo>
                    <a:pt x="0" y="136211"/>
                    <a:pt x="913024" y="0"/>
                    <a:pt x="2039296" y="0"/>
                  </a:cubicBezTo>
                  <a:cubicBezTo>
                    <a:pt x="3165568" y="0"/>
                    <a:pt x="4078591" y="136211"/>
                    <a:pt x="4078591" y="304237"/>
                  </a:cubicBezTo>
                  <a:close/>
                </a:path>
              </a:pathLst>
            </a:custGeom>
            <a:noFill/>
            <a:ln w="10893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8D332AFB-855E-24A2-6EFB-694812B7ADB0}"/>
                </a:ext>
              </a:extLst>
            </p:cNvPr>
            <p:cNvSpPr/>
            <p:nvPr/>
          </p:nvSpPr>
          <p:spPr>
            <a:xfrm rot="10800000" flipV="1">
              <a:off x="3053694" y="5997675"/>
              <a:ext cx="89558" cy="89294"/>
            </a:xfrm>
            <a:custGeom>
              <a:avLst/>
              <a:gdLst>
                <a:gd name="connsiteX0" fmla="*/ 89744 w 89558"/>
                <a:gd name="connsiteY0" fmla="*/ 44758 h 89294"/>
                <a:gd name="connsiteX1" fmla="*/ 44965 w 89558"/>
                <a:gd name="connsiteY1" fmla="*/ 89405 h 89294"/>
                <a:gd name="connsiteX2" fmla="*/ 185 w 89558"/>
                <a:gd name="connsiteY2" fmla="*/ 44758 h 89294"/>
                <a:gd name="connsiteX3" fmla="*/ 44965 w 89558"/>
                <a:gd name="connsiteY3" fmla="*/ 111 h 89294"/>
                <a:gd name="connsiteX4" fmla="*/ 89744 w 89558"/>
                <a:gd name="connsiteY4" fmla="*/ 44758 h 89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58" h="89294">
                  <a:moveTo>
                    <a:pt x="89744" y="44758"/>
                  </a:moveTo>
                  <a:cubicBezTo>
                    <a:pt x="89744" y="69416"/>
                    <a:pt x="69696" y="89405"/>
                    <a:pt x="44965" y="89405"/>
                  </a:cubicBezTo>
                  <a:cubicBezTo>
                    <a:pt x="20234" y="89405"/>
                    <a:pt x="185" y="69416"/>
                    <a:pt x="185" y="44758"/>
                  </a:cubicBezTo>
                  <a:cubicBezTo>
                    <a:pt x="185" y="20100"/>
                    <a:pt x="20234" y="111"/>
                    <a:pt x="44965" y="111"/>
                  </a:cubicBezTo>
                  <a:cubicBezTo>
                    <a:pt x="69696" y="111"/>
                    <a:pt x="89744" y="20100"/>
                    <a:pt x="89744" y="44758"/>
                  </a:cubicBezTo>
                  <a:close/>
                </a:path>
              </a:pathLst>
            </a:custGeom>
            <a:solidFill>
              <a:srgbClr val="2CB9FF"/>
            </a:solidFill>
            <a:ln w="32679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AB6C41D9-3323-5626-483A-4761F46E6476}"/>
                </a:ext>
              </a:extLst>
            </p:cNvPr>
            <p:cNvSpPr/>
            <p:nvPr/>
          </p:nvSpPr>
          <p:spPr>
            <a:xfrm>
              <a:off x="2501360" y="5447077"/>
              <a:ext cx="1197802" cy="1194269"/>
            </a:xfrm>
            <a:custGeom>
              <a:avLst/>
              <a:gdLst>
                <a:gd name="connsiteX0" fmla="*/ 1197803 w 1197802"/>
                <a:gd name="connsiteY0" fmla="*/ 597135 h 1194269"/>
                <a:gd name="connsiteX1" fmla="*/ 598901 w 1197802"/>
                <a:gd name="connsiteY1" fmla="*/ 1194269 h 1194269"/>
                <a:gd name="connsiteX2" fmla="*/ 0 w 1197802"/>
                <a:gd name="connsiteY2" fmla="*/ 597135 h 1194269"/>
                <a:gd name="connsiteX3" fmla="*/ 598901 w 1197802"/>
                <a:gd name="connsiteY3" fmla="*/ 0 h 1194269"/>
                <a:gd name="connsiteX4" fmla="*/ 1197803 w 1197802"/>
                <a:gd name="connsiteY4" fmla="*/ 597135 h 1194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7802" h="1194269">
                  <a:moveTo>
                    <a:pt x="1197803" y="597135"/>
                  </a:moveTo>
                  <a:cubicBezTo>
                    <a:pt x="1197803" y="926923"/>
                    <a:pt x="929666" y="1194269"/>
                    <a:pt x="598901" y="1194269"/>
                  </a:cubicBezTo>
                  <a:cubicBezTo>
                    <a:pt x="268137" y="1194269"/>
                    <a:pt x="0" y="926923"/>
                    <a:pt x="0" y="597135"/>
                  </a:cubicBezTo>
                  <a:cubicBezTo>
                    <a:pt x="0" y="267346"/>
                    <a:pt x="268137" y="0"/>
                    <a:pt x="598901" y="0"/>
                  </a:cubicBezTo>
                  <a:cubicBezTo>
                    <a:pt x="929665" y="0"/>
                    <a:pt x="1197803" y="267346"/>
                    <a:pt x="1197803" y="597135"/>
                  </a:cubicBezTo>
                  <a:close/>
                </a:path>
              </a:pathLst>
            </a:custGeom>
            <a:noFill/>
            <a:ln w="10893" cap="flat">
              <a:solidFill>
                <a:srgbClr val="2CB9FF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DC61AF3B-43A5-884C-F74B-332689987916}"/>
              </a:ext>
            </a:extLst>
          </p:cNvPr>
          <p:cNvGrpSpPr/>
          <p:nvPr userDrawn="1"/>
        </p:nvGrpSpPr>
        <p:grpSpPr>
          <a:xfrm>
            <a:off x="13506193" y="5198201"/>
            <a:ext cx="3755070" cy="1675225"/>
            <a:chOff x="13506193" y="5198201"/>
            <a:chExt cx="3755070" cy="1675225"/>
          </a:xfrm>
        </p:grpSpPr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6E850A96-35D5-1D8B-020E-496DCA59CBAA}"/>
                </a:ext>
              </a:extLst>
            </p:cNvPr>
            <p:cNvSpPr/>
            <p:nvPr/>
          </p:nvSpPr>
          <p:spPr>
            <a:xfrm>
              <a:off x="13527952" y="5244904"/>
              <a:ext cx="1617701" cy="1613950"/>
            </a:xfrm>
            <a:custGeom>
              <a:avLst/>
              <a:gdLst>
                <a:gd name="connsiteX0" fmla="*/ 1617702 w 1617701"/>
                <a:gd name="connsiteY0" fmla="*/ 806975 h 1613950"/>
                <a:gd name="connsiteX1" fmla="*/ 808851 w 1617701"/>
                <a:gd name="connsiteY1" fmla="*/ 1613951 h 1613950"/>
                <a:gd name="connsiteX2" fmla="*/ 0 w 1617701"/>
                <a:gd name="connsiteY2" fmla="*/ 806975 h 1613950"/>
                <a:gd name="connsiteX3" fmla="*/ 808851 w 1617701"/>
                <a:gd name="connsiteY3" fmla="*/ 0 h 1613950"/>
                <a:gd name="connsiteX4" fmla="*/ 1617702 w 1617701"/>
                <a:gd name="connsiteY4" fmla="*/ 806975 h 161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701" h="1613950">
                  <a:moveTo>
                    <a:pt x="1617702" y="806975"/>
                  </a:moveTo>
                  <a:cubicBezTo>
                    <a:pt x="1617702" y="1252655"/>
                    <a:pt x="1255567" y="1613951"/>
                    <a:pt x="808851" y="1613951"/>
                  </a:cubicBezTo>
                  <a:cubicBezTo>
                    <a:pt x="362135" y="1613951"/>
                    <a:pt x="0" y="1252655"/>
                    <a:pt x="0" y="806975"/>
                  </a:cubicBezTo>
                  <a:cubicBezTo>
                    <a:pt x="0" y="361295"/>
                    <a:pt x="362135" y="0"/>
                    <a:pt x="808851" y="0"/>
                  </a:cubicBezTo>
                  <a:cubicBezTo>
                    <a:pt x="1255567" y="0"/>
                    <a:pt x="1617702" y="361295"/>
                    <a:pt x="1617702" y="806975"/>
                  </a:cubicBezTo>
                  <a:close/>
                </a:path>
              </a:pathLst>
            </a:custGeom>
            <a:noFill/>
            <a:ln w="10859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6742B5B0-3D20-3963-60CE-1EDD488A74B4}"/>
                </a:ext>
              </a:extLst>
            </p:cNvPr>
            <p:cNvSpPr/>
            <p:nvPr/>
          </p:nvSpPr>
          <p:spPr>
            <a:xfrm>
              <a:off x="15621818" y="5244904"/>
              <a:ext cx="1617701" cy="1613950"/>
            </a:xfrm>
            <a:custGeom>
              <a:avLst/>
              <a:gdLst>
                <a:gd name="connsiteX0" fmla="*/ 1617702 w 1617701"/>
                <a:gd name="connsiteY0" fmla="*/ 806975 h 1613950"/>
                <a:gd name="connsiteX1" fmla="*/ 808851 w 1617701"/>
                <a:gd name="connsiteY1" fmla="*/ 1613951 h 1613950"/>
                <a:gd name="connsiteX2" fmla="*/ 0 w 1617701"/>
                <a:gd name="connsiteY2" fmla="*/ 806975 h 1613950"/>
                <a:gd name="connsiteX3" fmla="*/ 808851 w 1617701"/>
                <a:gd name="connsiteY3" fmla="*/ 0 h 1613950"/>
                <a:gd name="connsiteX4" fmla="*/ 1617702 w 1617701"/>
                <a:gd name="connsiteY4" fmla="*/ 806975 h 161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701" h="1613950">
                  <a:moveTo>
                    <a:pt x="1617702" y="806975"/>
                  </a:moveTo>
                  <a:cubicBezTo>
                    <a:pt x="1617702" y="1252655"/>
                    <a:pt x="1255567" y="1613951"/>
                    <a:pt x="808851" y="1613951"/>
                  </a:cubicBezTo>
                  <a:cubicBezTo>
                    <a:pt x="362135" y="1613951"/>
                    <a:pt x="0" y="1252655"/>
                    <a:pt x="0" y="806975"/>
                  </a:cubicBezTo>
                  <a:cubicBezTo>
                    <a:pt x="0" y="361295"/>
                    <a:pt x="362135" y="0"/>
                    <a:pt x="808851" y="0"/>
                  </a:cubicBezTo>
                  <a:cubicBezTo>
                    <a:pt x="1255567" y="0"/>
                    <a:pt x="1617702" y="361295"/>
                    <a:pt x="1617702" y="806975"/>
                  </a:cubicBezTo>
                  <a:close/>
                </a:path>
              </a:pathLst>
            </a:custGeom>
            <a:noFill/>
            <a:ln w="10859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A3761743-7AF0-F2B3-7D15-F21210AB1E0D}"/>
                </a:ext>
              </a:extLst>
            </p:cNvPr>
            <p:cNvSpPr/>
            <p:nvPr/>
          </p:nvSpPr>
          <p:spPr>
            <a:xfrm>
              <a:off x="14225935" y="5244904"/>
              <a:ext cx="1614122" cy="1613951"/>
            </a:xfrm>
            <a:custGeom>
              <a:avLst/>
              <a:gdLst>
                <a:gd name="connsiteX0" fmla="*/ 1614123 w 1614122"/>
                <a:gd name="connsiteY0" fmla="*/ 806975 h 1613951"/>
                <a:gd name="connsiteX1" fmla="*/ 807064 w 1614122"/>
                <a:gd name="connsiteY1" fmla="*/ 1613952 h 1613951"/>
                <a:gd name="connsiteX2" fmla="*/ 0 w 1614122"/>
                <a:gd name="connsiteY2" fmla="*/ 806975 h 1613951"/>
                <a:gd name="connsiteX3" fmla="*/ 807064 w 1614122"/>
                <a:gd name="connsiteY3" fmla="*/ 0 h 1613951"/>
                <a:gd name="connsiteX4" fmla="*/ 1614123 w 1614122"/>
                <a:gd name="connsiteY4" fmla="*/ 806975 h 161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122" h="1613951">
                  <a:moveTo>
                    <a:pt x="1614123" y="806975"/>
                  </a:moveTo>
                  <a:cubicBezTo>
                    <a:pt x="1614123" y="1252669"/>
                    <a:pt x="1252773" y="1613952"/>
                    <a:pt x="807064" y="1613952"/>
                  </a:cubicBezTo>
                  <a:cubicBezTo>
                    <a:pt x="361345" y="1613952"/>
                    <a:pt x="0" y="1252669"/>
                    <a:pt x="0" y="806975"/>
                  </a:cubicBezTo>
                  <a:cubicBezTo>
                    <a:pt x="0" y="361284"/>
                    <a:pt x="361345" y="0"/>
                    <a:pt x="807064" y="0"/>
                  </a:cubicBezTo>
                  <a:cubicBezTo>
                    <a:pt x="1252773" y="0"/>
                    <a:pt x="1614123" y="361284"/>
                    <a:pt x="1614123" y="806975"/>
                  </a:cubicBezTo>
                  <a:close/>
                </a:path>
              </a:pathLst>
            </a:custGeom>
            <a:noFill/>
            <a:ln w="10859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CF408374-761E-CA20-F164-3C8EA9DFED5E}"/>
                </a:ext>
              </a:extLst>
            </p:cNvPr>
            <p:cNvSpPr/>
            <p:nvPr/>
          </p:nvSpPr>
          <p:spPr>
            <a:xfrm>
              <a:off x="14923837" y="5244904"/>
              <a:ext cx="1617701" cy="1613950"/>
            </a:xfrm>
            <a:custGeom>
              <a:avLst/>
              <a:gdLst>
                <a:gd name="connsiteX0" fmla="*/ 1617702 w 1617701"/>
                <a:gd name="connsiteY0" fmla="*/ 806975 h 1613950"/>
                <a:gd name="connsiteX1" fmla="*/ 808851 w 1617701"/>
                <a:gd name="connsiteY1" fmla="*/ 1613951 h 1613950"/>
                <a:gd name="connsiteX2" fmla="*/ 0 w 1617701"/>
                <a:gd name="connsiteY2" fmla="*/ 806975 h 1613950"/>
                <a:gd name="connsiteX3" fmla="*/ 808851 w 1617701"/>
                <a:gd name="connsiteY3" fmla="*/ 0 h 1613950"/>
                <a:gd name="connsiteX4" fmla="*/ 1617702 w 1617701"/>
                <a:gd name="connsiteY4" fmla="*/ 806975 h 161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701" h="1613950">
                  <a:moveTo>
                    <a:pt x="1617702" y="806975"/>
                  </a:moveTo>
                  <a:cubicBezTo>
                    <a:pt x="1617702" y="1252655"/>
                    <a:pt x="1255567" y="1613951"/>
                    <a:pt x="808851" y="1613951"/>
                  </a:cubicBezTo>
                  <a:cubicBezTo>
                    <a:pt x="362135" y="1613951"/>
                    <a:pt x="0" y="1252655"/>
                    <a:pt x="0" y="806975"/>
                  </a:cubicBezTo>
                  <a:cubicBezTo>
                    <a:pt x="0" y="361295"/>
                    <a:pt x="362135" y="0"/>
                    <a:pt x="808851" y="0"/>
                  </a:cubicBezTo>
                  <a:cubicBezTo>
                    <a:pt x="1255567" y="0"/>
                    <a:pt x="1617702" y="361295"/>
                    <a:pt x="1617702" y="806975"/>
                  </a:cubicBezTo>
                  <a:close/>
                </a:path>
              </a:pathLst>
            </a:custGeom>
            <a:noFill/>
            <a:ln w="10859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87ED6F19-16DA-7141-786C-A739E40A9CA7}"/>
                </a:ext>
              </a:extLst>
            </p:cNvPr>
            <p:cNvSpPr/>
            <p:nvPr/>
          </p:nvSpPr>
          <p:spPr>
            <a:xfrm>
              <a:off x="13554683" y="6153654"/>
              <a:ext cx="3690257" cy="671346"/>
            </a:xfrm>
            <a:custGeom>
              <a:avLst/>
              <a:gdLst>
                <a:gd name="connsiteX0" fmla="*/ 3690258 w 3690257"/>
                <a:gd name="connsiteY0" fmla="*/ 671347 h 671346"/>
                <a:gd name="connsiteX1" fmla="*/ 1828297 w 3690257"/>
                <a:gd name="connsiteY1" fmla="*/ 0 h 671346"/>
                <a:gd name="connsiteX2" fmla="*/ 0 w 3690257"/>
                <a:gd name="connsiteY2" fmla="*/ 671347 h 671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0257" h="671346">
                  <a:moveTo>
                    <a:pt x="3690258" y="671347"/>
                  </a:moveTo>
                  <a:cubicBezTo>
                    <a:pt x="3385046" y="340022"/>
                    <a:pt x="2666307" y="0"/>
                    <a:pt x="1828297" y="0"/>
                  </a:cubicBezTo>
                  <a:cubicBezTo>
                    <a:pt x="1019705" y="0"/>
                    <a:pt x="322165" y="358941"/>
                    <a:pt x="0" y="671347"/>
                  </a:cubicBezTo>
                </a:path>
              </a:pathLst>
            </a:custGeom>
            <a:noFill/>
            <a:ln w="10859" cap="flat">
              <a:solidFill>
                <a:srgbClr val="FFA3D7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A2EC1E6C-472D-17B9-9C73-537EC47BBFEC}"/>
                </a:ext>
              </a:extLst>
            </p:cNvPr>
            <p:cNvSpPr/>
            <p:nvPr/>
          </p:nvSpPr>
          <p:spPr>
            <a:xfrm>
              <a:off x="13536786" y="5239475"/>
              <a:ext cx="3690257" cy="671348"/>
            </a:xfrm>
            <a:custGeom>
              <a:avLst/>
              <a:gdLst>
                <a:gd name="connsiteX0" fmla="*/ 0 w 3690257"/>
                <a:gd name="connsiteY0" fmla="*/ 0 h 671348"/>
                <a:gd name="connsiteX1" fmla="*/ 1861959 w 3690257"/>
                <a:gd name="connsiteY1" fmla="*/ 671348 h 671348"/>
                <a:gd name="connsiteX2" fmla="*/ 3690258 w 3690257"/>
                <a:gd name="connsiteY2" fmla="*/ 0 h 671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0257" h="671348">
                  <a:moveTo>
                    <a:pt x="0" y="0"/>
                  </a:moveTo>
                  <a:cubicBezTo>
                    <a:pt x="305216" y="331321"/>
                    <a:pt x="1023949" y="671348"/>
                    <a:pt x="1861959" y="671348"/>
                  </a:cubicBezTo>
                  <a:cubicBezTo>
                    <a:pt x="2670551" y="671348"/>
                    <a:pt x="3368096" y="312407"/>
                    <a:pt x="3690258" y="0"/>
                  </a:cubicBezTo>
                </a:path>
              </a:pathLst>
            </a:custGeom>
            <a:noFill/>
            <a:ln w="10859" cap="flat">
              <a:solidFill>
                <a:srgbClr val="FFA3D7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25A83AB8-3BB9-9998-4EE4-D06B49309B07}"/>
                </a:ext>
              </a:extLst>
            </p:cNvPr>
            <p:cNvSpPr/>
            <p:nvPr/>
          </p:nvSpPr>
          <p:spPr>
            <a:xfrm>
              <a:off x="13506193" y="6773010"/>
              <a:ext cx="82748" cy="82556"/>
            </a:xfrm>
            <a:custGeom>
              <a:avLst/>
              <a:gdLst>
                <a:gd name="connsiteX0" fmla="*/ 82749 w 82748"/>
                <a:gd name="connsiteY0" fmla="*/ 41278 h 82556"/>
                <a:gd name="connsiteX1" fmla="*/ 41374 w 82748"/>
                <a:gd name="connsiteY1" fmla="*/ 82557 h 82556"/>
                <a:gd name="connsiteX2" fmla="*/ 0 w 82748"/>
                <a:gd name="connsiteY2" fmla="*/ 41278 h 82556"/>
                <a:gd name="connsiteX3" fmla="*/ 41374 w 82748"/>
                <a:gd name="connsiteY3" fmla="*/ 0 h 82556"/>
                <a:gd name="connsiteX4" fmla="*/ 82749 w 82748"/>
                <a:gd name="connsiteY4" fmla="*/ 41278 h 8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48" h="82556">
                  <a:moveTo>
                    <a:pt x="82749" y="41278"/>
                  </a:moveTo>
                  <a:cubicBezTo>
                    <a:pt x="82749" y="64076"/>
                    <a:pt x="64225" y="82557"/>
                    <a:pt x="41374" y="82557"/>
                  </a:cubicBezTo>
                  <a:cubicBezTo>
                    <a:pt x="18524" y="82557"/>
                    <a:pt x="0" y="64076"/>
                    <a:pt x="0" y="41278"/>
                  </a:cubicBezTo>
                  <a:cubicBezTo>
                    <a:pt x="0" y="18481"/>
                    <a:pt x="18524" y="0"/>
                    <a:pt x="41374" y="0"/>
                  </a:cubicBezTo>
                  <a:cubicBezTo>
                    <a:pt x="64225" y="0"/>
                    <a:pt x="82749" y="18481"/>
                    <a:pt x="82749" y="41278"/>
                  </a:cubicBezTo>
                  <a:close/>
                </a:path>
              </a:pathLst>
            </a:custGeom>
            <a:solidFill>
              <a:srgbClr val="FFA3D7"/>
            </a:solidFill>
            <a:ln w="3257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FD387CD7-D83B-0E43-A87E-F58B5D0EF721}"/>
                </a:ext>
              </a:extLst>
            </p:cNvPr>
            <p:cNvSpPr/>
            <p:nvPr/>
          </p:nvSpPr>
          <p:spPr>
            <a:xfrm>
              <a:off x="13506193" y="5198201"/>
              <a:ext cx="82748" cy="82556"/>
            </a:xfrm>
            <a:custGeom>
              <a:avLst/>
              <a:gdLst>
                <a:gd name="connsiteX0" fmla="*/ 82749 w 82748"/>
                <a:gd name="connsiteY0" fmla="*/ 41278 h 82556"/>
                <a:gd name="connsiteX1" fmla="*/ 41374 w 82748"/>
                <a:gd name="connsiteY1" fmla="*/ 82557 h 82556"/>
                <a:gd name="connsiteX2" fmla="*/ 0 w 82748"/>
                <a:gd name="connsiteY2" fmla="*/ 41278 h 82556"/>
                <a:gd name="connsiteX3" fmla="*/ 41374 w 82748"/>
                <a:gd name="connsiteY3" fmla="*/ 0 h 82556"/>
                <a:gd name="connsiteX4" fmla="*/ 82749 w 82748"/>
                <a:gd name="connsiteY4" fmla="*/ 41278 h 8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48" h="82556">
                  <a:moveTo>
                    <a:pt x="82749" y="41278"/>
                  </a:moveTo>
                  <a:cubicBezTo>
                    <a:pt x="82749" y="64076"/>
                    <a:pt x="64225" y="82557"/>
                    <a:pt x="41374" y="82557"/>
                  </a:cubicBezTo>
                  <a:cubicBezTo>
                    <a:pt x="18524" y="82557"/>
                    <a:pt x="0" y="64076"/>
                    <a:pt x="0" y="41278"/>
                  </a:cubicBezTo>
                  <a:cubicBezTo>
                    <a:pt x="0" y="18481"/>
                    <a:pt x="18524" y="0"/>
                    <a:pt x="41374" y="0"/>
                  </a:cubicBezTo>
                  <a:cubicBezTo>
                    <a:pt x="64225" y="0"/>
                    <a:pt x="82749" y="18481"/>
                    <a:pt x="82749" y="41278"/>
                  </a:cubicBezTo>
                  <a:close/>
                </a:path>
              </a:pathLst>
            </a:custGeom>
            <a:solidFill>
              <a:srgbClr val="FFA3D7"/>
            </a:solidFill>
            <a:ln w="3257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6D5FC697-13D6-7D13-D85B-E4F505662C29}"/>
                </a:ext>
              </a:extLst>
            </p:cNvPr>
            <p:cNvSpPr/>
            <p:nvPr/>
          </p:nvSpPr>
          <p:spPr>
            <a:xfrm>
              <a:off x="17160619" y="6773015"/>
              <a:ext cx="100644" cy="100411"/>
            </a:xfrm>
            <a:custGeom>
              <a:avLst/>
              <a:gdLst>
                <a:gd name="connsiteX0" fmla="*/ 100645 w 100644"/>
                <a:gd name="connsiteY0" fmla="*/ 50206 h 100411"/>
                <a:gd name="connsiteX1" fmla="*/ 50323 w 100644"/>
                <a:gd name="connsiteY1" fmla="*/ 100412 h 100411"/>
                <a:gd name="connsiteX2" fmla="*/ 0 w 100644"/>
                <a:gd name="connsiteY2" fmla="*/ 50206 h 100411"/>
                <a:gd name="connsiteX3" fmla="*/ 50323 w 100644"/>
                <a:gd name="connsiteY3" fmla="*/ 0 h 100411"/>
                <a:gd name="connsiteX4" fmla="*/ 100645 w 100644"/>
                <a:gd name="connsiteY4" fmla="*/ 50206 h 100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44" h="100411">
                  <a:moveTo>
                    <a:pt x="100645" y="50206"/>
                  </a:moveTo>
                  <a:cubicBezTo>
                    <a:pt x="100645" y="77934"/>
                    <a:pt x="78115" y="100412"/>
                    <a:pt x="50323" y="100412"/>
                  </a:cubicBezTo>
                  <a:cubicBezTo>
                    <a:pt x="22530" y="100412"/>
                    <a:pt x="0" y="77934"/>
                    <a:pt x="0" y="50206"/>
                  </a:cubicBezTo>
                  <a:cubicBezTo>
                    <a:pt x="0" y="22478"/>
                    <a:pt x="22530" y="0"/>
                    <a:pt x="50323" y="0"/>
                  </a:cubicBezTo>
                  <a:cubicBezTo>
                    <a:pt x="78115" y="0"/>
                    <a:pt x="100645" y="22478"/>
                    <a:pt x="100645" y="50206"/>
                  </a:cubicBezTo>
                  <a:close/>
                </a:path>
              </a:pathLst>
            </a:custGeom>
            <a:solidFill>
              <a:srgbClr val="FFA3D7"/>
            </a:solidFill>
            <a:ln w="3257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90BD4162-5ED1-F048-7DE6-5A41780D54C3}"/>
                </a:ext>
              </a:extLst>
            </p:cNvPr>
            <p:cNvSpPr/>
            <p:nvPr/>
          </p:nvSpPr>
          <p:spPr>
            <a:xfrm>
              <a:off x="17160614" y="5198201"/>
              <a:ext cx="82748" cy="82556"/>
            </a:xfrm>
            <a:custGeom>
              <a:avLst/>
              <a:gdLst>
                <a:gd name="connsiteX0" fmla="*/ 82748 w 82748"/>
                <a:gd name="connsiteY0" fmla="*/ 41278 h 82556"/>
                <a:gd name="connsiteX1" fmla="*/ 41374 w 82748"/>
                <a:gd name="connsiteY1" fmla="*/ 82557 h 82556"/>
                <a:gd name="connsiteX2" fmla="*/ 0 w 82748"/>
                <a:gd name="connsiteY2" fmla="*/ 41278 h 82556"/>
                <a:gd name="connsiteX3" fmla="*/ 41374 w 82748"/>
                <a:gd name="connsiteY3" fmla="*/ 0 h 82556"/>
                <a:gd name="connsiteX4" fmla="*/ 82748 w 82748"/>
                <a:gd name="connsiteY4" fmla="*/ 41278 h 8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48" h="82556">
                  <a:moveTo>
                    <a:pt x="82748" y="41278"/>
                  </a:moveTo>
                  <a:cubicBezTo>
                    <a:pt x="82748" y="64076"/>
                    <a:pt x="64224" y="82557"/>
                    <a:pt x="41374" y="82557"/>
                  </a:cubicBezTo>
                  <a:cubicBezTo>
                    <a:pt x="18524" y="82557"/>
                    <a:pt x="0" y="64076"/>
                    <a:pt x="0" y="41278"/>
                  </a:cubicBezTo>
                  <a:cubicBezTo>
                    <a:pt x="0" y="18481"/>
                    <a:pt x="18524" y="0"/>
                    <a:pt x="41374" y="0"/>
                  </a:cubicBezTo>
                  <a:cubicBezTo>
                    <a:pt x="64225" y="0"/>
                    <a:pt x="82748" y="18481"/>
                    <a:pt x="82748" y="41278"/>
                  </a:cubicBezTo>
                  <a:close/>
                </a:path>
              </a:pathLst>
            </a:custGeom>
            <a:solidFill>
              <a:srgbClr val="FFA3D7"/>
            </a:solidFill>
            <a:ln w="3257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717EB2D0-8F7E-DA83-9083-A2129EEE6BE7}"/>
                </a:ext>
              </a:extLst>
            </p:cNvPr>
            <p:cNvSpPr/>
            <p:nvPr/>
          </p:nvSpPr>
          <p:spPr>
            <a:xfrm>
              <a:off x="14869884" y="5826691"/>
              <a:ext cx="82748" cy="82556"/>
            </a:xfrm>
            <a:custGeom>
              <a:avLst/>
              <a:gdLst>
                <a:gd name="connsiteX0" fmla="*/ 82749 w 82748"/>
                <a:gd name="connsiteY0" fmla="*/ 41278 h 82556"/>
                <a:gd name="connsiteX1" fmla="*/ 41374 w 82748"/>
                <a:gd name="connsiteY1" fmla="*/ 82557 h 82556"/>
                <a:gd name="connsiteX2" fmla="*/ 0 w 82748"/>
                <a:gd name="connsiteY2" fmla="*/ 41278 h 82556"/>
                <a:gd name="connsiteX3" fmla="*/ 41374 w 82748"/>
                <a:gd name="connsiteY3" fmla="*/ 0 h 82556"/>
                <a:gd name="connsiteX4" fmla="*/ 82749 w 82748"/>
                <a:gd name="connsiteY4" fmla="*/ 41278 h 8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48" h="82556">
                  <a:moveTo>
                    <a:pt x="82749" y="41278"/>
                  </a:moveTo>
                  <a:cubicBezTo>
                    <a:pt x="82749" y="64076"/>
                    <a:pt x="64225" y="82557"/>
                    <a:pt x="41374" y="82557"/>
                  </a:cubicBezTo>
                  <a:cubicBezTo>
                    <a:pt x="18524" y="82557"/>
                    <a:pt x="0" y="64076"/>
                    <a:pt x="0" y="41278"/>
                  </a:cubicBezTo>
                  <a:cubicBezTo>
                    <a:pt x="0" y="18481"/>
                    <a:pt x="18524" y="0"/>
                    <a:pt x="41374" y="0"/>
                  </a:cubicBezTo>
                  <a:cubicBezTo>
                    <a:pt x="64225" y="0"/>
                    <a:pt x="82749" y="18481"/>
                    <a:pt x="82749" y="41278"/>
                  </a:cubicBezTo>
                  <a:close/>
                </a:path>
              </a:pathLst>
            </a:custGeom>
            <a:solidFill>
              <a:srgbClr val="FFA3D7"/>
            </a:solidFill>
            <a:ln w="3257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F223DF7A-EC14-54BB-4F5D-A77713B6F2DB}"/>
                </a:ext>
              </a:extLst>
            </p:cNvPr>
            <p:cNvSpPr/>
            <p:nvPr/>
          </p:nvSpPr>
          <p:spPr>
            <a:xfrm>
              <a:off x="14869884" y="6137373"/>
              <a:ext cx="82748" cy="82556"/>
            </a:xfrm>
            <a:custGeom>
              <a:avLst/>
              <a:gdLst>
                <a:gd name="connsiteX0" fmla="*/ 82749 w 82748"/>
                <a:gd name="connsiteY0" fmla="*/ 41278 h 82556"/>
                <a:gd name="connsiteX1" fmla="*/ 41374 w 82748"/>
                <a:gd name="connsiteY1" fmla="*/ 82557 h 82556"/>
                <a:gd name="connsiteX2" fmla="*/ 0 w 82748"/>
                <a:gd name="connsiteY2" fmla="*/ 41278 h 82556"/>
                <a:gd name="connsiteX3" fmla="*/ 41374 w 82748"/>
                <a:gd name="connsiteY3" fmla="*/ 0 h 82556"/>
                <a:gd name="connsiteX4" fmla="*/ 82749 w 82748"/>
                <a:gd name="connsiteY4" fmla="*/ 41278 h 8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48" h="82556">
                  <a:moveTo>
                    <a:pt x="82749" y="41278"/>
                  </a:moveTo>
                  <a:cubicBezTo>
                    <a:pt x="82749" y="64076"/>
                    <a:pt x="64225" y="82557"/>
                    <a:pt x="41374" y="82557"/>
                  </a:cubicBezTo>
                  <a:cubicBezTo>
                    <a:pt x="18524" y="82557"/>
                    <a:pt x="0" y="64076"/>
                    <a:pt x="0" y="41278"/>
                  </a:cubicBezTo>
                  <a:cubicBezTo>
                    <a:pt x="0" y="18481"/>
                    <a:pt x="18524" y="0"/>
                    <a:pt x="41374" y="0"/>
                  </a:cubicBezTo>
                  <a:cubicBezTo>
                    <a:pt x="64225" y="0"/>
                    <a:pt x="82749" y="18481"/>
                    <a:pt x="82749" y="41278"/>
                  </a:cubicBezTo>
                  <a:close/>
                </a:path>
              </a:pathLst>
            </a:custGeom>
            <a:solidFill>
              <a:srgbClr val="FFA3D7"/>
            </a:solidFill>
            <a:ln w="3257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F39DB07C-FB46-D6ED-2A39-AE78CA587CCE}"/>
                </a:ext>
              </a:extLst>
            </p:cNvPr>
            <p:cNvSpPr/>
            <p:nvPr/>
          </p:nvSpPr>
          <p:spPr>
            <a:xfrm>
              <a:off x="14250668" y="5666004"/>
              <a:ext cx="82748" cy="82556"/>
            </a:xfrm>
            <a:custGeom>
              <a:avLst/>
              <a:gdLst>
                <a:gd name="connsiteX0" fmla="*/ 82749 w 82748"/>
                <a:gd name="connsiteY0" fmla="*/ 41278 h 82556"/>
                <a:gd name="connsiteX1" fmla="*/ 41374 w 82748"/>
                <a:gd name="connsiteY1" fmla="*/ 82557 h 82556"/>
                <a:gd name="connsiteX2" fmla="*/ 0 w 82748"/>
                <a:gd name="connsiteY2" fmla="*/ 41278 h 82556"/>
                <a:gd name="connsiteX3" fmla="*/ 41374 w 82748"/>
                <a:gd name="connsiteY3" fmla="*/ 0 h 82556"/>
                <a:gd name="connsiteX4" fmla="*/ 82749 w 82748"/>
                <a:gd name="connsiteY4" fmla="*/ 41278 h 8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48" h="82556">
                  <a:moveTo>
                    <a:pt x="82749" y="41278"/>
                  </a:moveTo>
                  <a:cubicBezTo>
                    <a:pt x="82749" y="64076"/>
                    <a:pt x="64225" y="82557"/>
                    <a:pt x="41374" y="82557"/>
                  </a:cubicBezTo>
                  <a:cubicBezTo>
                    <a:pt x="18524" y="82557"/>
                    <a:pt x="0" y="64076"/>
                    <a:pt x="0" y="41278"/>
                  </a:cubicBezTo>
                  <a:cubicBezTo>
                    <a:pt x="0" y="18481"/>
                    <a:pt x="18524" y="0"/>
                    <a:pt x="41374" y="0"/>
                  </a:cubicBezTo>
                  <a:cubicBezTo>
                    <a:pt x="64225" y="0"/>
                    <a:pt x="82749" y="18481"/>
                    <a:pt x="82749" y="41278"/>
                  </a:cubicBezTo>
                  <a:close/>
                </a:path>
              </a:pathLst>
            </a:custGeom>
            <a:solidFill>
              <a:srgbClr val="FFA3D7"/>
            </a:solidFill>
            <a:ln w="3257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0411D506-394B-D5F1-7779-EF5B392BC89A}"/>
                </a:ext>
              </a:extLst>
            </p:cNvPr>
            <p:cNvSpPr/>
            <p:nvPr/>
          </p:nvSpPr>
          <p:spPr>
            <a:xfrm>
              <a:off x="13749535" y="5423172"/>
              <a:ext cx="82748" cy="82556"/>
            </a:xfrm>
            <a:custGeom>
              <a:avLst/>
              <a:gdLst>
                <a:gd name="connsiteX0" fmla="*/ 82749 w 82748"/>
                <a:gd name="connsiteY0" fmla="*/ 41278 h 82556"/>
                <a:gd name="connsiteX1" fmla="*/ 41374 w 82748"/>
                <a:gd name="connsiteY1" fmla="*/ 82557 h 82556"/>
                <a:gd name="connsiteX2" fmla="*/ 0 w 82748"/>
                <a:gd name="connsiteY2" fmla="*/ 41278 h 82556"/>
                <a:gd name="connsiteX3" fmla="*/ 41374 w 82748"/>
                <a:gd name="connsiteY3" fmla="*/ 0 h 82556"/>
                <a:gd name="connsiteX4" fmla="*/ 82749 w 82748"/>
                <a:gd name="connsiteY4" fmla="*/ 41278 h 8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48" h="82556">
                  <a:moveTo>
                    <a:pt x="82749" y="41278"/>
                  </a:moveTo>
                  <a:cubicBezTo>
                    <a:pt x="82749" y="64076"/>
                    <a:pt x="64225" y="82557"/>
                    <a:pt x="41374" y="82557"/>
                  </a:cubicBezTo>
                  <a:cubicBezTo>
                    <a:pt x="18524" y="82557"/>
                    <a:pt x="0" y="64076"/>
                    <a:pt x="0" y="41278"/>
                  </a:cubicBezTo>
                  <a:cubicBezTo>
                    <a:pt x="0" y="18481"/>
                    <a:pt x="18524" y="0"/>
                    <a:pt x="41374" y="0"/>
                  </a:cubicBezTo>
                  <a:cubicBezTo>
                    <a:pt x="64225" y="0"/>
                    <a:pt x="82749" y="18481"/>
                    <a:pt x="82749" y="41278"/>
                  </a:cubicBezTo>
                  <a:close/>
                </a:path>
              </a:pathLst>
            </a:custGeom>
            <a:solidFill>
              <a:srgbClr val="FFA3D7"/>
            </a:solidFill>
            <a:ln w="3257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A7920715-81F2-2B2C-5DC1-9BDF7809FF2D}"/>
                </a:ext>
              </a:extLst>
            </p:cNvPr>
            <p:cNvSpPr/>
            <p:nvPr/>
          </p:nvSpPr>
          <p:spPr>
            <a:xfrm>
              <a:off x="13749535" y="6573043"/>
              <a:ext cx="82748" cy="82556"/>
            </a:xfrm>
            <a:custGeom>
              <a:avLst/>
              <a:gdLst>
                <a:gd name="connsiteX0" fmla="*/ 82749 w 82748"/>
                <a:gd name="connsiteY0" fmla="*/ 41278 h 82556"/>
                <a:gd name="connsiteX1" fmla="*/ 41374 w 82748"/>
                <a:gd name="connsiteY1" fmla="*/ 82557 h 82556"/>
                <a:gd name="connsiteX2" fmla="*/ 0 w 82748"/>
                <a:gd name="connsiteY2" fmla="*/ 41278 h 82556"/>
                <a:gd name="connsiteX3" fmla="*/ 41374 w 82748"/>
                <a:gd name="connsiteY3" fmla="*/ 0 h 82556"/>
                <a:gd name="connsiteX4" fmla="*/ 82749 w 82748"/>
                <a:gd name="connsiteY4" fmla="*/ 41278 h 8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48" h="82556">
                  <a:moveTo>
                    <a:pt x="82749" y="41278"/>
                  </a:moveTo>
                  <a:cubicBezTo>
                    <a:pt x="82749" y="64076"/>
                    <a:pt x="64225" y="82557"/>
                    <a:pt x="41374" y="82557"/>
                  </a:cubicBezTo>
                  <a:cubicBezTo>
                    <a:pt x="18524" y="82557"/>
                    <a:pt x="0" y="64076"/>
                    <a:pt x="0" y="41278"/>
                  </a:cubicBezTo>
                  <a:cubicBezTo>
                    <a:pt x="0" y="18481"/>
                    <a:pt x="18524" y="0"/>
                    <a:pt x="41374" y="0"/>
                  </a:cubicBezTo>
                  <a:cubicBezTo>
                    <a:pt x="64225" y="0"/>
                    <a:pt x="82749" y="18481"/>
                    <a:pt x="82749" y="41278"/>
                  </a:cubicBezTo>
                  <a:close/>
                </a:path>
              </a:pathLst>
            </a:custGeom>
            <a:solidFill>
              <a:srgbClr val="FFA3D7"/>
            </a:solidFill>
            <a:ln w="3257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D2A6F8DE-FF88-1B3E-6421-76835B3E60DC}"/>
                </a:ext>
              </a:extLst>
            </p:cNvPr>
            <p:cNvSpPr/>
            <p:nvPr/>
          </p:nvSpPr>
          <p:spPr>
            <a:xfrm>
              <a:off x="14250668" y="6301633"/>
              <a:ext cx="82748" cy="82556"/>
            </a:xfrm>
            <a:custGeom>
              <a:avLst/>
              <a:gdLst>
                <a:gd name="connsiteX0" fmla="*/ 82749 w 82748"/>
                <a:gd name="connsiteY0" fmla="*/ 41278 h 82556"/>
                <a:gd name="connsiteX1" fmla="*/ 41374 w 82748"/>
                <a:gd name="connsiteY1" fmla="*/ 82557 h 82556"/>
                <a:gd name="connsiteX2" fmla="*/ 0 w 82748"/>
                <a:gd name="connsiteY2" fmla="*/ 41278 h 82556"/>
                <a:gd name="connsiteX3" fmla="*/ 41374 w 82748"/>
                <a:gd name="connsiteY3" fmla="*/ 0 h 82556"/>
                <a:gd name="connsiteX4" fmla="*/ 82749 w 82748"/>
                <a:gd name="connsiteY4" fmla="*/ 41278 h 8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48" h="82556">
                  <a:moveTo>
                    <a:pt x="82749" y="41278"/>
                  </a:moveTo>
                  <a:cubicBezTo>
                    <a:pt x="82749" y="64076"/>
                    <a:pt x="64225" y="82557"/>
                    <a:pt x="41374" y="82557"/>
                  </a:cubicBezTo>
                  <a:cubicBezTo>
                    <a:pt x="18524" y="82557"/>
                    <a:pt x="0" y="64076"/>
                    <a:pt x="0" y="41278"/>
                  </a:cubicBezTo>
                  <a:cubicBezTo>
                    <a:pt x="0" y="18481"/>
                    <a:pt x="18524" y="0"/>
                    <a:pt x="41374" y="0"/>
                  </a:cubicBezTo>
                  <a:cubicBezTo>
                    <a:pt x="64225" y="0"/>
                    <a:pt x="82749" y="18481"/>
                    <a:pt x="82749" y="41278"/>
                  </a:cubicBezTo>
                  <a:close/>
                </a:path>
              </a:pathLst>
            </a:custGeom>
            <a:solidFill>
              <a:srgbClr val="FFA3D7"/>
            </a:solidFill>
            <a:ln w="3257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99AC1AE4-29C8-D19B-1A93-90F2A138D9CF}"/>
                </a:ext>
              </a:extLst>
            </p:cNvPr>
            <p:cNvSpPr/>
            <p:nvPr/>
          </p:nvSpPr>
          <p:spPr>
            <a:xfrm>
              <a:off x="16412620" y="5666004"/>
              <a:ext cx="82748" cy="82556"/>
            </a:xfrm>
            <a:custGeom>
              <a:avLst/>
              <a:gdLst>
                <a:gd name="connsiteX0" fmla="*/ 82749 w 82748"/>
                <a:gd name="connsiteY0" fmla="*/ 41278 h 82556"/>
                <a:gd name="connsiteX1" fmla="*/ 41374 w 82748"/>
                <a:gd name="connsiteY1" fmla="*/ 82557 h 82556"/>
                <a:gd name="connsiteX2" fmla="*/ 0 w 82748"/>
                <a:gd name="connsiteY2" fmla="*/ 41278 h 82556"/>
                <a:gd name="connsiteX3" fmla="*/ 41374 w 82748"/>
                <a:gd name="connsiteY3" fmla="*/ 0 h 82556"/>
                <a:gd name="connsiteX4" fmla="*/ 82749 w 82748"/>
                <a:gd name="connsiteY4" fmla="*/ 41278 h 8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48" h="82556">
                  <a:moveTo>
                    <a:pt x="82749" y="41278"/>
                  </a:moveTo>
                  <a:cubicBezTo>
                    <a:pt x="82749" y="64076"/>
                    <a:pt x="64224" y="82557"/>
                    <a:pt x="41374" y="82557"/>
                  </a:cubicBezTo>
                  <a:cubicBezTo>
                    <a:pt x="18524" y="82557"/>
                    <a:pt x="0" y="64076"/>
                    <a:pt x="0" y="41278"/>
                  </a:cubicBezTo>
                  <a:cubicBezTo>
                    <a:pt x="0" y="18481"/>
                    <a:pt x="18524" y="0"/>
                    <a:pt x="41374" y="0"/>
                  </a:cubicBezTo>
                  <a:cubicBezTo>
                    <a:pt x="64225" y="0"/>
                    <a:pt x="82749" y="18481"/>
                    <a:pt x="82749" y="41278"/>
                  </a:cubicBezTo>
                  <a:close/>
                </a:path>
              </a:pathLst>
            </a:custGeom>
            <a:solidFill>
              <a:srgbClr val="FFA3D7"/>
            </a:solidFill>
            <a:ln w="3257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F04997B5-C0A7-8D0E-FF01-68F2DBB40A8A}"/>
                </a:ext>
              </a:extLst>
            </p:cNvPr>
            <p:cNvSpPr/>
            <p:nvPr/>
          </p:nvSpPr>
          <p:spPr>
            <a:xfrm>
              <a:off x="16917274" y="5391035"/>
              <a:ext cx="82748" cy="82556"/>
            </a:xfrm>
            <a:custGeom>
              <a:avLst/>
              <a:gdLst>
                <a:gd name="connsiteX0" fmla="*/ 82749 w 82748"/>
                <a:gd name="connsiteY0" fmla="*/ 41278 h 82556"/>
                <a:gd name="connsiteX1" fmla="*/ 41374 w 82748"/>
                <a:gd name="connsiteY1" fmla="*/ 82557 h 82556"/>
                <a:gd name="connsiteX2" fmla="*/ 0 w 82748"/>
                <a:gd name="connsiteY2" fmla="*/ 41278 h 82556"/>
                <a:gd name="connsiteX3" fmla="*/ 41374 w 82748"/>
                <a:gd name="connsiteY3" fmla="*/ 0 h 82556"/>
                <a:gd name="connsiteX4" fmla="*/ 82749 w 82748"/>
                <a:gd name="connsiteY4" fmla="*/ 41278 h 8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48" h="82556">
                  <a:moveTo>
                    <a:pt x="82749" y="41278"/>
                  </a:moveTo>
                  <a:cubicBezTo>
                    <a:pt x="82749" y="64076"/>
                    <a:pt x="64225" y="82557"/>
                    <a:pt x="41374" y="82557"/>
                  </a:cubicBezTo>
                  <a:cubicBezTo>
                    <a:pt x="18524" y="82557"/>
                    <a:pt x="0" y="64076"/>
                    <a:pt x="0" y="41278"/>
                  </a:cubicBezTo>
                  <a:cubicBezTo>
                    <a:pt x="0" y="18481"/>
                    <a:pt x="18524" y="0"/>
                    <a:pt x="41374" y="0"/>
                  </a:cubicBezTo>
                  <a:cubicBezTo>
                    <a:pt x="64225" y="0"/>
                    <a:pt x="82749" y="18481"/>
                    <a:pt x="82749" y="41278"/>
                  </a:cubicBezTo>
                  <a:close/>
                </a:path>
              </a:pathLst>
            </a:custGeom>
            <a:solidFill>
              <a:srgbClr val="FFA3D7"/>
            </a:solidFill>
            <a:ln w="3257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ADC0770C-5076-540B-7DDB-1CCA2EE2535A}"/>
                </a:ext>
              </a:extLst>
            </p:cNvPr>
            <p:cNvSpPr/>
            <p:nvPr/>
          </p:nvSpPr>
          <p:spPr>
            <a:xfrm>
              <a:off x="16927990" y="6573043"/>
              <a:ext cx="82748" cy="82556"/>
            </a:xfrm>
            <a:custGeom>
              <a:avLst/>
              <a:gdLst>
                <a:gd name="connsiteX0" fmla="*/ 82749 w 82748"/>
                <a:gd name="connsiteY0" fmla="*/ 41278 h 82556"/>
                <a:gd name="connsiteX1" fmla="*/ 41374 w 82748"/>
                <a:gd name="connsiteY1" fmla="*/ 82557 h 82556"/>
                <a:gd name="connsiteX2" fmla="*/ 0 w 82748"/>
                <a:gd name="connsiteY2" fmla="*/ 41278 h 82556"/>
                <a:gd name="connsiteX3" fmla="*/ 41374 w 82748"/>
                <a:gd name="connsiteY3" fmla="*/ 0 h 82556"/>
                <a:gd name="connsiteX4" fmla="*/ 82749 w 82748"/>
                <a:gd name="connsiteY4" fmla="*/ 41278 h 8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48" h="82556">
                  <a:moveTo>
                    <a:pt x="82749" y="41278"/>
                  </a:moveTo>
                  <a:cubicBezTo>
                    <a:pt x="82749" y="64076"/>
                    <a:pt x="64224" y="82557"/>
                    <a:pt x="41374" y="82557"/>
                  </a:cubicBezTo>
                  <a:cubicBezTo>
                    <a:pt x="18524" y="82557"/>
                    <a:pt x="0" y="64076"/>
                    <a:pt x="0" y="41278"/>
                  </a:cubicBezTo>
                  <a:cubicBezTo>
                    <a:pt x="0" y="18481"/>
                    <a:pt x="18524" y="0"/>
                    <a:pt x="41374" y="0"/>
                  </a:cubicBezTo>
                  <a:cubicBezTo>
                    <a:pt x="64225" y="0"/>
                    <a:pt x="82749" y="18481"/>
                    <a:pt x="82749" y="41278"/>
                  </a:cubicBezTo>
                  <a:close/>
                </a:path>
              </a:pathLst>
            </a:custGeom>
            <a:solidFill>
              <a:srgbClr val="FFA3D7"/>
            </a:solidFill>
            <a:ln w="3257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EE02690D-AF82-AA4C-80DC-1AEBC3122A91}"/>
                </a:ext>
              </a:extLst>
            </p:cNvPr>
            <p:cNvSpPr/>
            <p:nvPr/>
          </p:nvSpPr>
          <p:spPr>
            <a:xfrm>
              <a:off x="16412620" y="6301633"/>
              <a:ext cx="82748" cy="82556"/>
            </a:xfrm>
            <a:custGeom>
              <a:avLst/>
              <a:gdLst>
                <a:gd name="connsiteX0" fmla="*/ 82749 w 82748"/>
                <a:gd name="connsiteY0" fmla="*/ 41278 h 82556"/>
                <a:gd name="connsiteX1" fmla="*/ 41374 w 82748"/>
                <a:gd name="connsiteY1" fmla="*/ 82557 h 82556"/>
                <a:gd name="connsiteX2" fmla="*/ 0 w 82748"/>
                <a:gd name="connsiteY2" fmla="*/ 41278 h 82556"/>
                <a:gd name="connsiteX3" fmla="*/ 41374 w 82748"/>
                <a:gd name="connsiteY3" fmla="*/ 0 h 82556"/>
                <a:gd name="connsiteX4" fmla="*/ 82749 w 82748"/>
                <a:gd name="connsiteY4" fmla="*/ 41278 h 8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48" h="82556">
                  <a:moveTo>
                    <a:pt x="82749" y="41278"/>
                  </a:moveTo>
                  <a:cubicBezTo>
                    <a:pt x="82749" y="64076"/>
                    <a:pt x="64224" y="82557"/>
                    <a:pt x="41374" y="82557"/>
                  </a:cubicBezTo>
                  <a:cubicBezTo>
                    <a:pt x="18524" y="82557"/>
                    <a:pt x="0" y="64076"/>
                    <a:pt x="0" y="41278"/>
                  </a:cubicBezTo>
                  <a:cubicBezTo>
                    <a:pt x="0" y="18481"/>
                    <a:pt x="18524" y="0"/>
                    <a:pt x="41374" y="0"/>
                  </a:cubicBezTo>
                  <a:cubicBezTo>
                    <a:pt x="64225" y="0"/>
                    <a:pt x="82749" y="18481"/>
                    <a:pt x="82749" y="41278"/>
                  </a:cubicBezTo>
                  <a:close/>
                </a:path>
              </a:pathLst>
            </a:custGeom>
            <a:solidFill>
              <a:srgbClr val="FFA3D7"/>
            </a:solidFill>
            <a:ln w="3257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52CF3660-4C6A-CC31-634D-9BF0690968DA}"/>
                </a:ext>
              </a:extLst>
            </p:cNvPr>
            <p:cNvSpPr/>
            <p:nvPr/>
          </p:nvSpPr>
          <p:spPr>
            <a:xfrm>
              <a:off x="15796910" y="5826691"/>
              <a:ext cx="82748" cy="82556"/>
            </a:xfrm>
            <a:custGeom>
              <a:avLst/>
              <a:gdLst>
                <a:gd name="connsiteX0" fmla="*/ 82749 w 82748"/>
                <a:gd name="connsiteY0" fmla="*/ 41278 h 82556"/>
                <a:gd name="connsiteX1" fmla="*/ 41374 w 82748"/>
                <a:gd name="connsiteY1" fmla="*/ 82557 h 82556"/>
                <a:gd name="connsiteX2" fmla="*/ 0 w 82748"/>
                <a:gd name="connsiteY2" fmla="*/ 41278 h 82556"/>
                <a:gd name="connsiteX3" fmla="*/ 41374 w 82748"/>
                <a:gd name="connsiteY3" fmla="*/ 0 h 82556"/>
                <a:gd name="connsiteX4" fmla="*/ 82749 w 82748"/>
                <a:gd name="connsiteY4" fmla="*/ 41278 h 8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48" h="82556">
                  <a:moveTo>
                    <a:pt x="82749" y="41278"/>
                  </a:moveTo>
                  <a:cubicBezTo>
                    <a:pt x="82749" y="64076"/>
                    <a:pt x="64225" y="82557"/>
                    <a:pt x="41374" y="82557"/>
                  </a:cubicBezTo>
                  <a:cubicBezTo>
                    <a:pt x="18524" y="82557"/>
                    <a:pt x="0" y="64076"/>
                    <a:pt x="0" y="41278"/>
                  </a:cubicBezTo>
                  <a:cubicBezTo>
                    <a:pt x="0" y="18481"/>
                    <a:pt x="18524" y="0"/>
                    <a:pt x="41374" y="0"/>
                  </a:cubicBezTo>
                  <a:cubicBezTo>
                    <a:pt x="64225" y="0"/>
                    <a:pt x="82749" y="18481"/>
                    <a:pt x="82749" y="41278"/>
                  </a:cubicBezTo>
                  <a:close/>
                </a:path>
              </a:pathLst>
            </a:custGeom>
            <a:solidFill>
              <a:srgbClr val="FFA3D7"/>
            </a:solidFill>
            <a:ln w="3257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" name="Полилиния 127">
              <a:extLst>
                <a:ext uri="{FF2B5EF4-FFF2-40B4-BE49-F238E27FC236}">
                  <a16:creationId xmlns:a16="http://schemas.microsoft.com/office/drawing/2014/main" id="{3D9CA61C-663D-FF8A-A2A6-20565D796F3E}"/>
                </a:ext>
              </a:extLst>
            </p:cNvPr>
            <p:cNvSpPr/>
            <p:nvPr/>
          </p:nvSpPr>
          <p:spPr>
            <a:xfrm>
              <a:off x="15796910" y="6137373"/>
              <a:ext cx="82748" cy="82556"/>
            </a:xfrm>
            <a:custGeom>
              <a:avLst/>
              <a:gdLst>
                <a:gd name="connsiteX0" fmla="*/ 82749 w 82748"/>
                <a:gd name="connsiteY0" fmla="*/ 41278 h 82556"/>
                <a:gd name="connsiteX1" fmla="*/ 41374 w 82748"/>
                <a:gd name="connsiteY1" fmla="*/ 82557 h 82556"/>
                <a:gd name="connsiteX2" fmla="*/ 0 w 82748"/>
                <a:gd name="connsiteY2" fmla="*/ 41278 h 82556"/>
                <a:gd name="connsiteX3" fmla="*/ 41374 w 82748"/>
                <a:gd name="connsiteY3" fmla="*/ 0 h 82556"/>
                <a:gd name="connsiteX4" fmla="*/ 82749 w 82748"/>
                <a:gd name="connsiteY4" fmla="*/ 41278 h 8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48" h="82556">
                  <a:moveTo>
                    <a:pt x="82749" y="41278"/>
                  </a:moveTo>
                  <a:cubicBezTo>
                    <a:pt x="82749" y="64076"/>
                    <a:pt x="64225" y="82557"/>
                    <a:pt x="41374" y="82557"/>
                  </a:cubicBezTo>
                  <a:cubicBezTo>
                    <a:pt x="18524" y="82557"/>
                    <a:pt x="0" y="64076"/>
                    <a:pt x="0" y="41278"/>
                  </a:cubicBezTo>
                  <a:cubicBezTo>
                    <a:pt x="0" y="18481"/>
                    <a:pt x="18524" y="0"/>
                    <a:pt x="41374" y="0"/>
                  </a:cubicBezTo>
                  <a:cubicBezTo>
                    <a:pt x="64225" y="0"/>
                    <a:pt x="82749" y="18481"/>
                    <a:pt x="82749" y="41278"/>
                  </a:cubicBezTo>
                  <a:close/>
                </a:path>
              </a:pathLst>
            </a:custGeom>
            <a:solidFill>
              <a:srgbClr val="FFA3D7"/>
            </a:solidFill>
            <a:ln w="3257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" name="Полилиния 128">
              <a:extLst>
                <a:ext uri="{FF2B5EF4-FFF2-40B4-BE49-F238E27FC236}">
                  <a16:creationId xmlns:a16="http://schemas.microsoft.com/office/drawing/2014/main" id="{1FA9766C-15C9-8F41-2A23-2CDA75594321}"/>
                </a:ext>
              </a:extLst>
            </p:cNvPr>
            <p:cNvSpPr/>
            <p:nvPr/>
          </p:nvSpPr>
          <p:spPr>
            <a:xfrm>
              <a:off x="15102563" y="5848119"/>
              <a:ext cx="82748" cy="82556"/>
            </a:xfrm>
            <a:custGeom>
              <a:avLst/>
              <a:gdLst>
                <a:gd name="connsiteX0" fmla="*/ 82748 w 82748"/>
                <a:gd name="connsiteY0" fmla="*/ 41278 h 82556"/>
                <a:gd name="connsiteX1" fmla="*/ 41374 w 82748"/>
                <a:gd name="connsiteY1" fmla="*/ 82557 h 82556"/>
                <a:gd name="connsiteX2" fmla="*/ 0 w 82748"/>
                <a:gd name="connsiteY2" fmla="*/ 41278 h 82556"/>
                <a:gd name="connsiteX3" fmla="*/ 41374 w 82748"/>
                <a:gd name="connsiteY3" fmla="*/ 0 h 82556"/>
                <a:gd name="connsiteX4" fmla="*/ 82748 w 82748"/>
                <a:gd name="connsiteY4" fmla="*/ 41278 h 8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48" h="82556">
                  <a:moveTo>
                    <a:pt x="82748" y="41278"/>
                  </a:moveTo>
                  <a:cubicBezTo>
                    <a:pt x="82748" y="64076"/>
                    <a:pt x="64225" y="82557"/>
                    <a:pt x="41374" y="82557"/>
                  </a:cubicBezTo>
                  <a:cubicBezTo>
                    <a:pt x="18524" y="82557"/>
                    <a:pt x="0" y="64076"/>
                    <a:pt x="0" y="41278"/>
                  </a:cubicBezTo>
                  <a:cubicBezTo>
                    <a:pt x="0" y="18481"/>
                    <a:pt x="18524" y="0"/>
                    <a:pt x="41374" y="0"/>
                  </a:cubicBezTo>
                  <a:cubicBezTo>
                    <a:pt x="64225" y="0"/>
                    <a:pt x="82748" y="18481"/>
                    <a:pt x="82748" y="41278"/>
                  </a:cubicBezTo>
                  <a:close/>
                </a:path>
              </a:pathLst>
            </a:custGeom>
            <a:solidFill>
              <a:srgbClr val="FFA3D7"/>
            </a:solidFill>
            <a:ln w="3257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" name="Полилиния 129">
              <a:extLst>
                <a:ext uri="{FF2B5EF4-FFF2-40B4-BE49-F238E27FC236}">
                  <a16:creationId xmlns:a16="http://schemas.microsoft.com/office/drawing/2014/main" id="{B49A7610-ABF4-25F9-E2D6-0453C07AD0B9}"/>
                </a:ext>
              </a:extLst>
            </p:cNvPr>
            <p:cNvSpPr/>
            <p:nvPr/>
          </p:nvSpPr>
          <p:spPr>
            <a:xfrm>
              <a:off x="15102563" y="6105235"/>
              <a:ext cx="82748" cy="82556"/>
            </a:xfrm>
            <a:custGeom>
              <a:avLst/>
              <a:gdLst>
                <a:gd name="connsiteX0" fmla="*/ 82748 w 82748"/>
                <a:gd name="connsiteY0" fmla="*/ 41278 h 82556"/>
                <a:gd name="connsiteX1" fmla="*/ 41374 w 82748"/>
                <a:gd name="connsiteY1" fmla="*/ 82557 h 82556"/>
                <a:gd name="connsiteX2" fmla="*/ 0 w 82748"/>
                <a:gd name="connsiteY2" fmla="*/ 41278 h 82556"/>
                <a:gd name="connsiteX3" fmla="*/ 41374 w 82748"/>
                <a:gd name="connsiteY3" fmla="*/ 0 h 82556"/>
                <a:gd name="connsiteX4" fmla="*/ 82748 w 82748"/>
                <a:gd name="connsiteY4" fmla="*/ 41278 h 8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48" h="82556">
                  <a:moveTo>
                    <a:pt x="82748" y="41278"/>
                  </a:moveTo>
                  <a:cubicBezTo>
                    <a:pt x="82748" y="64076"/>
                    <a:pt x="64225" y="82557"/>
                    <a:pt x="41374" y="82557"/>
                  </a:cubicBezTo>
                  <a:cubicBezTo>
                    <a:pt x="18524" y="82557"/>
                    <a:pt x="0" y="64076"/>
                    <a:pt x="0" y="41278"/>
                  </a:cubicBezTo>
                  <a:cubicBezTo>
                    <a:pt x="0" y="18481"/>
                    <a:pt x="18524" y="0"/>
                    <a:pt x="41374" y="0"/>
                  </a:cubicBezTo>
                  <a:cubicBezTo>
                    <a:pt x="64225" y="0"/>
                    <a:pt x="82748" y="18481"/>
                    <a:pt x="82748" y="41278"/>
                  </a:cubicBezTo>
                  <a:close/>
                </a:path>
              </a:pathLst>
            </a:custGeom>
            <a:solidFill>
              <a:srgbClr val="FFA3D7"/>
            </a:solidFill>
            <a:ln w="3257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" name="Полилиния 130">
              <a:extLst>
                <a:ext uri="{FF2B5EF4-FFF2-40B4-BE49-F238E27FC236}">
                  <a16:creationId xmlns:a16="http://schemas.microsoft.com/office/drawing/2014/main" id="{C72B2201-719C-1558-4F78-28D35E1D77DC}"/>
                </a:ext>
              </a:extLst>
            </p:cNvPr>
            <p:cNvSpPr/>
            <p:nvPr/>
          </p:nvSpPr>
          <p:spPr>
            <a:xfrm>
              <a:off x="15592920" y="5848119"/>
              <a:ext cx="82748" cy="82556"/>
            </a:xfrm>
            <a:custGeom>
              <a:avLst/>
              <a:gdLst>
                <a:gd name="connsiteX0" fmla="*/ 82749 w 82748"/>
                <a:gd name="connsiteY0" fmla="*/ 41278 h 82556"/>
                <a:gd name="connsiteX1" fmla="*/ 41374 w 82748"/>
                <a:gd name="connsiteY1" fmla="*/ 82557 h 82556"/>
                <a:gd name="connsiteX2" fmla="*/ 0 w 82748"/>
                <a:gd name="connsiteY2" fmla="*/ 41278 h 82556"/>
                <a:gd name="connsiteX3" fmla="*/ 41374 w 82748"/>
                <a:gd name="connsiteY3" fmla="*/ 0 h 82556"/>
                <a:gd name="connsiteX4" fmla="*/ 82749 w 82748"/>
                <a:gd name="connsiteY4" fmla="*/ 41278 h 8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48" h="82556">
                  <a:moveTo>
                    <a:pt x="82749" y="41278"/>
                  </a:moveTo>
                  <a:cubicBezTo>
                    <a:pt x="82749" y="64076"/>
                    <a:pt x="64225" y="82557"/>
                    <a:pt x="41374" y="82557"/>
                  </a:cubicBezTo>
                  <a:cubicBezTo>
                    <a:pt x="18524" y="82557"/>
                    <a:pt x="0" y="64076"/>
                    <a:pt x="0" y="41278"/>
                  </a:cubicBezTo>
                  <a:cubicBezTo>
                    <a:pt x="0" y="18481"/>
                    <a:pt x="18524" y="0"/>
                    <a:pt x="41374" y="0"/>
                  </a:cubicBezTo>
                  <a:cubicBezTo>
                    <a:pt x="64225" y="0"/>
                    <a:pt x="82749" y="18481"/>
                    <a:pt x="82749" y="41278"/>
                  </a:cubicBezTo>
                  <a:close/>
                </a:path>
              </a:pathLst>
            </a:custGeom>
            <a:solidFill>
              <a:srgbClr val="FFA3D7"/>
            </a:solidFill>
            <a:ln w="3257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" name="Полилиния 131">
              <a:extLst>
                <a:ext uri="{FF2B5EF4-FFF2-40B4-BE49-F238E27FC236}">
                  <a16:creationId xmlns:a16="http://schemas.microsoft.com/office/drawing/2014/main" id="{7BD53A09-A4B8-1795-F6CA-631C679925FF}"/>
                </a:ext>
              </a:extLst>
            </p:cNvPr>
            <p:cNvSpPr/>
            <p:nvPr/>
          </p:nvSpPr>
          <p:spPr>
            <a:xfrm>
              <a:off x="15592920" y="6105235"/>
              <a:ext cx="82748" cy="82556"/>
            </a:xfrm>
            <a:custGeom>
              <a:avLst/>
              <a:gdLst>
                <a:gd name="connsiteX0" fmla="*/ 82749 w 82748"/>
                <a:gd name="connsiteY0" fmla="*/ 41278 h 82556"/>
                <a:gd name="connsiteX1" fmla="*/ 41374 w 82748"/>
                <a:gd name="connsiteY1" fmla="*/ 82557 h 82556"/>
                <a:gd name="connsiteX2" fmla="*/ 0 w 82748"/>
                <a:gd name="connsiteY2" fmla="*/ 41278 h 82556"/>
                <a:gd name="connsiteX3" fmla="*/ 41374 w 82748"/>
                <a:gd name="connsiteY3" fmla="*/ 0 h 82556"/>
                <a:gd name="connsiteX4" fmla="*/ 82749 w 82748"/>
                <a:gd name="connsiteY4" fmla="*/ 41278 h 8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48" h="82556">
                  <a:moveTo>
                    <a:pt x="82749" y="41278"/>
                  </a:moveTo>
                  <a:cubicBezTo>
                    <a:pt x="82749" y="64076"/>
                    <a:pt x="64225" y="82557"/>
                    <a:pt x="41374" y="82557"/>
                  </a:cubicBezTo>
                  <a:cubicBezTo>
                    <a:pt x="18524" y="82557"/>
                    <a:pt x="0" y="64076"/>
                    <a:pt x="0" y="41278"/>
                  </a:cubicBezTo>
                  <a:cubicBezTo>
                    <a:pt x="0" y="18481"/>
                    <a:pt x="18524" y="0"/>
                    <a:pt x="41374" y="0"/>
                  </a:cubicBezTo>
                  <a:cubicBezTo>
                    <a:pt x="64225" y="0"/>
                    <a:pt x="82749" y="18481"/>
                    <a:pt x="82749" y="41278"/>
                  </a:cubicBezTo>
                  <a:close/>
                </a:path>
              </a:pathLst>
            </a:custGeom>
            <a:solidFill>
              <a:srgbClr val="FFA3D7"/>
            </a:solidFill>
            <a:ln w="3257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3" name="Группа 132">
            <a:extLst>
              <a:ext uri="{FF2B5EF4-FFF2-40B4-BE49-F238E27FC236}">
                <a16:creationId xmlns:a16="http://schemas.microsoft.com/office/drawing/2014/main" id="{91C4ACF9-C81A-5108-04EA-229185A348BB}"/>
              </a:ext>
            </a:extLst>
          </p:cNvPr>
          <p:cNvGrpSpPr/>
          <p:nvPr userDrawn="1"/>
        </p:nvGrpSpPr>
        <p:grpSpPr>
          <a:xfrm>
            <a:off x="19694768" y="8661660"/>
            <a:ext cx="3452600" cy="3202346"/>
            <a:chOff x="19694768" y="8661660"/>
            <a:chExt cx="3452600" cy="3202346"/>
          </a:xfrm>
        </p:grpSpPr>
        <p:sp>
          <p:nvSpPr>
            <p:cNvPr id="134" name="Полилиния 133">
              <a:extLst>
                <a:ext uri="{FF2B5EF4-FFF2-40B4-BE49-F238E27FC236}">
                  <a16:creationId xmlns:a16="http://schemas.microsoft.com/office/drawing/2014/main" id="{FA97A03D-ACE8-801C-7169-9D21F0E77B54}"/>
                </a:ext>
              </a:extLst>
            </p:cNvPr>
            <p:cNvSpPr/>
            <p:nvPr/>
          </p:nvSpPr>
          <p:spPr>
            <a:xfrm>
              <a:off x="19694768" y="9182760"/>
              <a:ext cx="3452600" cy="2289302"/>
            </a:xfrm>
            <a:custGeom>
              <a:avLst/>
              <a:gdLst>
                <a:gd name="connsiteX0" fmla="*/ 0 w 3452600"/>
                <a:gd name="connsiteY0" fmla="*/ 0 h 2289302"/>
                <a:gd name="connsiteX1" fmla="*/ 3452601 w 3452600"/>
                <a:gd name="connsiteY1" fmla="*/ 0 h 2289302"/>
                <a:gd name="connsiteX2" fmla="*/ 3452601 w 3452600"/>
                <a:gd name="connsiteY2" fmla="*/ 2289303 h 2289302"/>
                <a:gd name="connsiteX3" fmla="*/ 0 w 3452600"/>
                <a:gd name="connsiteY3" fmla="*/ 2289303 h 228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2600" h="2289302">
                  <a:moveTo>
                    <a:pt x="0" y="0"/>
                  </a:moveTo>
                  <a:lnTo>
                    <a:pt x="3452601" y="0"/>
                  </a:lnTo>
                  <a:lnTo>
                    <a:pt x="3452601" y="2289303"/>
                  </a:lnTo>
                  <a:lnTo>
                    <a:pt x="0" y="2289303"/>
                  </a:lnTo>
                  <a:close/>
                </a:path>
              </a:pathLst>
            </a:custGeom>
            <a:noFill/>
            <a:ln w="10869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" name="Полилиния 134">
              <a:extLst>
                <a:ext uri="{FF2B5EF4-FFF2-40B4-BE49-F238E27FC236}">
                  <a16:creationId xmlns:a16="http://schemas.microsoft.com/office/drawing/2014/main" id="{B012721F-F037-5013-BA7D-11C8415C4F0D}"/>
                </a:ext>
              </a:extLst>
            </p:cNvPr>
            <p:cNvSpPr/>
            <p:nvPr/>
          </p:nvSpPr>
          <p:spPr>
            <a:xfrm>
              <a:off x="20090721" y="8915522"/>
              <a:ext cx="2660645" cy="2828222"/>
            </a:xfrm>
            <a:custGeom>
              <a:avLst/>
              <a:gdLst>
                <a:gd name="connsiteX0" fmla="*/ 0 w 2660645"/>
                <a:gd name="connsiteY0" fmla="*/ 547650 h 2828222"/>
                <a:gd name="connsiteX1" fmla="*/ 2660646 w 2660645"/>
                <a:gd name="connsiteY1" fmla="*/ 0 h 2828222"/>
                <a:gd name="connsiteX2" fmla="*/ 2660646 w 2660645"/>
                <a:gd name="connsiteY2" fmla="*/ 2280575 h 2828222"/>
                <a:gd name="connsiteX3" fmla="*/ 0 w 2660645"/>
                <a:gd name="connsiteY3" fmla="*/ 2828223 h 2828222"/>
                <a:gd name="connsiteX4" fmla="*/ 0 w 2660645"/>
                <a:gd name="connsiteY4" fmla="*/ 547650 h 282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0645" h="2828222">
                  <a:moveTo>
                    <a:pt x="0" y="547650"/>
                  </a:moveTo>
                  <a:lnTo>
                    <a:pt x="2660646" y="0"/>
                  </a:lnTo>
                  <a:lnTo>
                    <a:pt x="2660646" y="2280575"/>
                  </a:lnTo>
                  <a:lnTo>
                    <a:pt x="0" y="2828223"/>
                  </a:lnTo>
                  <a:lnTo>
                    <a:pt x="0" y="547650"/>
                  </a:lnTo>
                  <a:close/>
                </a:path>
              </a:pathLst>
            </a:custGeom>
            <a:noFill/>
            <a:ln w="10869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" name="Полилиния 135">
              <a:extLst>
                <a:ext uri="{FF2B5EF4-FFF2-40B4-BE49-F238E27FC236}">
                  <a16:creationId xmlns:a16="http://schemas.microsoft.com/office/drawing/2014/main" id="{7804BB92-155E-F0F9-2E81-48033E94890D}"/>
                </a:ext>
              </a:extLst>
            </p:cNvPr>
            <p:cNvSpPr/>
            <p:nvPr/>
          </p:nvSpPr>
          <p:spPr>
            <a:xfrm>
              <a:off x="20767018" y="8710655"/>
              <a:ext cx="1450448" cy="3153351"/>
            </a:xfrm>
            <a:custGeom>
              <a:avLst/>
              <a:gdLst>
                <a:gd name="connsiteX0" fmla="*/ 0 w 1450448"/>
                <a:gd name="connsiteY0" fmla="*/ 863934 h 3153351"/>
                <a:gd name="connsiteX1" fmla="*/ 1450449 w 1450448"/>
                <a:gd name="connsiteY1" fmla="*/ 0 h 3153351"/>
                <a:gd name="connsiteX2" fmla="*/ 1450449 w 1450448"/>
                <a:gd name="connsiteY2" fmla="*/ 2289424 h 3153351"/>
                <a:gd name="connsiteX3" fmla="*/ 0 w 1450448"/>
                <a:gd name="connsiteY3" fmla="*/ 3153352 h 3153351"/>
                <a:gd name="connsiteX4" fmla="*/ 0 w 1450448"/>
                <a:gd name="connsiteY4" fmla="*/ 863934 h 315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0448" h="3153351">
                  <a:moveTo>
                    <a:pt x="0" y="863934"/>
                  </a:moveTo>
                  <a:lnTo>
                    <a:pt x="1450449" y="0"/>
                  </a:lnTo>
                  <a:lnTo>
                    <a:pt x="1450449" y="2289424"/>
                  </a:lnTo>
                  <a:lnTo>
                    <a:pt x="0" y="3153352"/>
                  </a:lnTo>
                  <a:lnTo>
                    <a:pt x="0" y="863934"/>
                  </a:lnTo>
                  <a:close/>
                </a:path>
              </a:pathLst>
            </a:custGeom>
            <a:noFill/>
            <a:ln w="10869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" name="Полилиния 136">
              <a:extLst>
                <a:ext uri="{FF2B5EF4-FFF2-40B4-BE49-F238E27FC236}">
                  <a16:creationId xmlns:a16="http://schemas.microsoft.com/office/drawing/2014/main" id="{68267AAB-CCE8-F99B-137A-A815BAFCB4AE}"/>
                </a:ext>
              </a:extLst>
            </p:cNvPr>
            <p:cNvSpPr/>
            <p:nvPr/>
          </p:nvSpPr>
          <p:spPr>
            <a:xfrm>
              <a:off x="20615755" y="8710655"/>
              <a:ext cx="1454898" cy="3153351"/>
            </a:xfrm>
            <a:custGeom>
              <a:avLst/>
              <a:gdLst>
                <a:gd name="connsiteX0" fmla="*/ 1454898 w 1454898"/>
                <a:gd name="connsiteY0" fmla="*/ 863934 h 3153351"/>
                <a:gd name="connsiteX1" fmla="*/ 0 w 1454898"/>
                <a:gd name="connsiteY1" fmla="*/ 0 h 3153351"/>
                <a:gd name="connsiteX2" fmla="*/ 0 w 1454898"/>
                <a:gd name="connsiteY2" fmla="*/ 2289424 h 3153351"/>
                <a:gd name="connsiteX3" fmla="*/ 1454898 w 1454898"/>
                <a:gd name="connsiteY3" fmla="*/ 3153352 h 3153351"/>
                <a:gd name="connsiteX4" fmla="*/ 1454898 w 1454898"/>
                <a:gd name="connsiteY4" fmla="*/ 863934 h 315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898" h="3153351">
                  <a:moveTo>
                    <a:pt x="1454898" y="863934"/>
                  </a:moveTo>
                  <a:lnTo>
                    <a:pt x="0" y="0"/>
                  </a:lnTo>
                  <a:lnTo>
                    <a:pt x="0" y="2289424"/>
                  </a:lnTo>
                  <a:lnTo>
                    <a:pt x="1454898" y="3153352"/>
                  </a:lnTo>
                  <a:lnTo>
                    <a:pt x="1454898" y="863934"/>
                  </a:lnTo>
                  <a:close/>
                </a:path>
              </a:pathLst>
            </a:custGeom>
            <a:noFill/>
            <a:ln w="10869" cap="flat">
              <a:solidFill>
                <a:srgbClr val="2CB9FF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" name="Полилиния 137">
              <a:extLst>
                <a:ext uri="{FF2B5EF4-FFF2-40B4-BE49-F238E27FC236}">
                  <a16:creationId xmlns:a16="http://schemas.microsoft.com/office/drawing/2014/main" id="{840320E5-E854-D957-901C-41FEB5363F24}"/>
                </a:ext>
              </a:extLst>
            </p:cNvPr>
            <p:cNvSpPr/>
            <p:nvPr/>
          </p:nvSpPr>
          <p:spPr>
            <a:xfrm>
              <a:off x="20090733" y="8915522"/>
              <a:ext cx="2660644" cy="2828222"/>
            </a:xfrm>
            <a:custGeom>
              <a:avLst/>
              <a:gdLst>
                <a:gd name="connsiteX0" fmla="*/ 2660645 w 2660644"/>
                <a:gd name="connsiteY0" fmla="*/ 547650 h 2828222"/>
                <a:gd name="connsiteX1" fmla="*/ 0 w 2660644"/>
                <a:gd name="connsiteY1" fmla="*/ 0 h 2828222"/>
                <a:gd name="connsiteX2" fmla="*/ 0 w 2660644"/>
                <a:gd name="connsiteY2" fmla="*/ 2280575 h 2828222"/>
                <a:gd name="connsiteX3" fmla="*/ 2660645 w 2660644"/>
                <a:gd name="connsiteY3" fmla="*/ 2828223 h 2828222"/>
                <a:gd name="connsiteX4" fmla="*/ 2660645 w 2660644"/>
                <a:gd name="connsiteY4" fmla="*/ 547650 h 282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0644" h="2828222">
                  <a:moveTo>
                    <a:pt x="2660645" y="547650"/>
                  </a:moveTo>
                  <a:lnTo>
                    <a:pt x="0" y="0"/>
                  </a:lnTo>
                  <a:lnTo>
                    <a:pt x="0" y="2280575"/>
                  </a:lnTo>
                  <a:lnTo>
                    <a:pt x="2660645" y="2828223"/>
                  </a:lnTo>
                  <a:lnTo>
                    <a:pt x="2660645" y="547650"/>
                  </a:lnTo>
                  <a:close/>
                </a:path>
              </a:pathLst>
            </a:custGeom>
            <a:noFill/>
            <a:ln w="10869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" name="Полилиния 138">
              <a:extLst>
                <a:ext uri="{FF2B5EF4-FFF2-40B4-BE49-F238E27FC236}">
                  <a16:creationId xmlns:a16="http://schemas.microsoft.com/office/drawing/2014/main" id="{2F71A637-6AC0-E2E5-A923-ED2DF9ACA91B}"/>
                </a:ext>
              </a:extLst>
            </p:cNvPr>
            <p:cNvSpPr/>
            <p:nvPr/>
          </p:nvSpPr>
          <p:spPr>
            <a:xfrm>
              <a:off x="21425491" y="8666113"/>
              <a:ext cx="10888" cy="2810403"/>
            </a:xfrm>
            <a:custGeom>
              <a:avLst/>
              <a:gdLst>
                <a:gd name="connsiteX0" fmla="*/ 0 w 10888"/>
                <a:gd name="connsiteY0" fmla="*/ 0 h 2810403"/>
                <a:gd name="connsiteX1" fmla="*/ 0 w 10888"/>
                <a:gd name="connsiteY1" fmla="*/ 2810403 h 281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88" h="2810403">
                  <a:moveTo>
                    <a:pt x="0" y="0"/>
                  </a:moveTo>
                  <a:lnTo>
                    <a:pt x="0" y="2810403"/>
                  </a:lnTo>
                </a:path>
              </a:pathLst>
            </a:custGeom>
            <a:noFill/>
            <a:ln w="10869" cap="flat">
              <a:solidFill>
                <a:srgbClr val="2CB9FF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" name="Полилиния 139">
              <a:extLst>
                <a:ext uri="{FF2B5EF4-FFF2-40B4-BE49-F238E27FC236}">
                  <a16:creationId xmlns:a16="http://schemas.microsoft.com/office/drawing/2014/main" id="{8702A3E7-E8B2-668D-7EF2-EE84BA8DDB25}"/>
                </a:ext>
              </a:extLst>
            </p:cNvPr>
            <p:cNvSpPr/>
            <p:nvPr/>
          </p:nvSpPr>
          <p:spPr>
            <a:xfrm>
              <a:off x="21374553" y="8661660"/>
              <a:ext cx="99850" cy="50929"/>
            </a:xfrm>
            <a:custGeom>
              <a:avLst/>
              <a:gdLst>
                <a:gd name="connsiteX0" fmla="*/ 99850 w 99850"/>
                <a:gd name="connsiteY0" fmla="*/ 49021 h 50929"/>
                <a:gd name="connsiteX1" fmla="*/ 50873 w 99850"/>
                <a:gd name="connsiteY1" fmla="*/ 0 h 50929"/>
                <a:gd name="connsiteX2" fmla="*/ 0 w 99850"/>
                <a:gd name="connsiteY2" fmla="*/ 50930 h 50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50" h="50929">
                  <a:moveTo>
                    <a:pt x="99850" y="49021"/>
                  </a:moveTo>
                  <a:lnTo>
                    <a:pt x="50873" y="0"/>
                  </a:lnTo>
                  <a:lnTo>
                    <a:pt x="0" y="50930"/>
                  </a:lnTo>
                </a:path>
              </a:pathLst>
            </a:custGeom>
            <a:noFill/>
            <a:ln w="10869" cap="flat">
              <a:solidFill>
                <a:srgbClr val="2CB9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" name="Полилиния 140">
              <a:extLst>
                <a:ext uri="{FF2B5EF4-FFF2-40B4-BE49-F238E27FC236}">
                  <a16:creationId xmlns:a16="http://schemas.microsoft.com/office/drawing/2014/main" id="{94FC4F08-4F3C-07D0-BBCE-1AECBB4F94EC}"/>
                </a:ext>
              </a:extLst>
            </p:cNvPr>
            <p:cNvSpPr/>
            <p:nvPr/>
          </p:nvSpPr>
          <p:spPr>
            <a:xfrm rot="10800000" flipV="1">
              <a:off x="21369173" y="9139693"/>
              <a:ext cx="99404" cy="99508"/>
            </a:xfrm>
            <a:custGeom>
              <a:avLst/>
              <a:gdLst>
                <a:gd name="connsiteX0" fmla="*/ 99562 w 99404"/>
                <a:gd name="connsiteY0" fmla="*/ 49801 h 99508"/>
                <a:gd name="connsiteX1" fmla="*/ 49859 w 99404"/>
                <a:gd name="connsiteY1" fmla="*/ 99555 h 99508"/>
                <a:gd name="connsiteX2" fmla="*/ 157 w 99404"/>
                <a:gd name="connsiteY2" fmla="*/ 49801 h 99508"/>
                <a:gd name="connsiteX3" fmla="*/ 49859 w 99404"/>
                <a:gd name="connsiteY3" fmla="*/ 46 h 99508"/>
                <a:gd name="connsiteX4" fmla="*/ 99562 w 99404"/>
                <a:gd name="connsiteY4" fmla="*/ 49801 h 9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04" h="99508">
                  <a:moveTo>
                    <a:pt x="99562" y="49801"/>
                  </a:moveTo>
                  <a:cubicBezTo>
                    <a:pt x="99562" y="77279"/>
                    <a:pt x="77309" y="99555"/>
                    <a:pt x="49859" y="99555"/>
                  </a:cubicBezTo>
                  <a:cubicBezTo>
                    <a:pt x="22409" y="99555"/>
                    <a:pt x="157" y="77279"/>
                    <a:pt x="157" y="49801"/>
                  </a:cubicBezTo>
                  <a:cubicBezTo>
                    <a:pt x="157" y="22322"/>
                    <a:pt x="22409" y="46"/>
                    <a:pt x="49859" y="46"/>
                  </a:cubicBezTo>
                  <a:cubicBezTo>
                    <a:pt x="77309" y="46"/>
                    <a:pt x="99562" y="22322"/>
                    <a:pt x="99562" y="49801"/>
                  </a:cubicBezTo>
                  <a:close/>
                </a:path>
              </a:pathLst>
            </a:custGeom>
            <a:solidFill>
              <a:srgbClr val="2CB9FF"/>
            </a:solidFill>
            <a:ln w="3260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" name="Полилиния 141">
              <a:extLst>
                <a:ext uri="{FF2B5EF4-FFF2-40B4-BE49-F238E27FC236}">
                  <a16:creationId xmlns:a16="http://schemas.microsoft.com/office/drawing/2014/main" id="{AF3D0A30-A990-4ED3-FBD0-EBF3816B7A5B}"/>
                </a:ext>
              </a:extLst>
            </p:cNvPr>
            <p:cNvSpPr/>
            <p:nvPr/>
          </p:nvSpPr>
          <p:spPr>
            <a:xfrm rot="10800000" flipV="1">
              <a:off x="21369173" y="11424532"/>
              <a:ext cx="99404" cy="99508"/>
            </a:xfrm>
            <a:custGeom>
              <a:avLst/>
              <a:gdLst>
                <a:gd name="connsiteX0" fmla="*/ 99562 w 99404"/>
                <a:gd name="connsiteY0" fmla="*/ 50010 h 99508"/>
                <a:gd name="connsiteX1" fmla="*/ 49859 w 99404"/>
                <a:gd name="connsiteY1" fmla="*/ 99765 h 99508"/>
                <a:gd name="connsiteX2" fmla="*/ 157 w 99404"/>
                <a:gd name="connsiteY2" fmla="*/ 50010 h 99508"/>
                <a:gd name="connsiteX3" fmla="*/ 49859 w 99404"/>
                <a:gd name="connsiteY3" fmla="*/ 256 h 99508"/>
                <a:gd name="connsiteX4" fmla="*/ 99562 w 99404"/>
                <a:gd name="connsiteY4" fmla="*/ 50010 h 9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04" h="99508">
                  <a:moveTo>
                    <a:pt x="99562" y="50010"/>
                  </a:moveTo>
                  <a:cubicBezTo>
                    <a:pt x="99562" y="77489"/>
                    <a:pt x="77309" y="99765"/>
                    <a:pt x="49859" y="99765"/>
                  </a:cubicBezTo>
                  <a:cubicBezTo>
                    <a:pt x="22409" y="99765"/>
                    <a:pt x="157" y="77489"/>
                    <a:pt x="157" y="50010"/>
                  </a:cubicBezTo>
                  <a:cubicBezTo>
                    <a:pt x="157" y="22532"/>
                    <a:pt x="22409" y="256"/>
                    <a:pt x="49859" y="256"/>
                  </a:cubicBezTo>
                  <a:cubicBezTo>
                    <a:pt x="77309" y="256"/>
                    <a:pt x="99562" y="22532"/>
                    <a:pt x="99562" y="50010"/>
                  </a:cubicBezTo>
                  <a:close/>
                </a:path>
              </a:pathLst>
            </a:custGeom>
            <a:solidFill>
              <a:srgbClr val="2CB9FF"/>
            </a:solidFill>
            <a:ln w="3260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3" name="Группа 142">
            <a:extLst>
              <a:ext uri="{FF2B5EF4-FFF2-40B4-BE49-F238E27FC236}">
                <a16:creationId xmlns:a16="http://schemas.microsoft.com/office/drawing/2014/main" id="{DAED45A7-E482-C46A-AFB3-6D66A428CBA5}"/>
              </a:ext>
            </a:extLst>
          </p:cNvPr>
          <p:cNvGrpSpPr/>
          <p:nvPr userDrawn="1"/>
        </p:nvGrpSpPr>
        <p:grpSpPr>
          <a:xfrm>
            <a:off x="1226009" y="8963554"/>
            <a:ext cx="3696883" cy="2600048"/>
            <a:chOff x="1226009" y="8963554"/>
            <a:chExt cx="3696883" cy="2600048"/>
          </a:xfrm>
        </p:grpSpPr>
        <p:sp>
          <p:nvSpPr>
            <p:cNvPr id="144" name="Полилиния 143">
              <a:extLst>
                <a:ext uri="{FF2B5EF4-FFF2-40B4-BE49-F238E27FC236}">
                  <a16:creationId xmlns:a16="http://schemas.microsoft.com/office/drawing/2014/main" id="{794C909F-0E80-A929-C97F-996CFB095B1D}"/>
                </a:ext>
              </a:extLst>
            </p:cNvPr>
            <p:cNvSpPr/>
            <p:nvPr/>
          </p:nvSpPr>
          <p:spPr>
            <a:xfrm>
              <a:off x="1226009" y="9312299"/>
              <a:ext cx="2470477" cy="813359"/>
            </a:xfrm>
            <a:custGeom>
              <a:avLst/>
              <a:gdLst>
                <a:gd name="connsiteX0" fmla="*/ 2470478 w 2470477"/>
                <a:gd name="connsiteY0" fmla="*/ 787823 h 813359"/>
                <a:gd name="connsiteX1" fmla="*/ 1848735 w 2470477"/>
                <a:gd name="connsiteY1" fmla="*/ 813360 h 813359"/>
                <a:gd name="connsiteX2" fmla="*/ 0 w 2470477"/>
                <a:gd name="connsiteY2" fmla="*/ 372707 h 813359"/>
                <a:gd name="connsiteX3" fmla="*/ 862008 w 2470477"/>
                <a:gd name="connsiteY3" fmla="*/ 0 h 8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0477" h="813359">
                  <a:moveTo>
                    <a:pt x="2470478" y="787823"/>
                  </a:moveTo>
                  <a:cubicBezTo>
                    <a:pt x="2276180" y="804357"/>
                    <a:pt x="2066869" y="813360"/>
                    <a:pt x="1848735" y="813360"/>
                  </a:cubicBezTo>
                  <a:cubicBezTo>
                    <a:pt x="827706" y="813360"/>
                    <a:pt x="0" y="616073"/>
                    <a:pt x="0" y="372707"/>
                  </a:cubicBezTo>
                  <a:cubicBezTo>
                    <a:pt x="0" y="215817"/>
                    <a:pt x="343991" y="78078"/>
                    <a:pt x="862008" y="0"/>
                  </a:cubicBezTo>
                </a:path>
              </a:pathLst>
            </a:custGeom>
            <a:noFill/>
            <a:ln w="1086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" name="Полилиния 144">
              <a:extLst>
                <a:ext uri="{FF2B5EF4-FFF2-40B4-BE49-F238E27FC236}">
                  <a16:creationId xmlns:a16="http://schemas.microsoft.com/office/drawing/2014/main" id="{D9541DF6-9C4B-B2B9-6A19-C0539349C1C9}"/>
                </a:ext>
              </a:extLst>
            </p:cNvPr>
            <p:cNvSpPr/>
            <p:nvPr/>
          </p:nvSpPr>
          <p:spPr>
            <a:xfrm>
              <a:off x="2448911" y="9230966"/>
              <a:ext cx="2470478" cy="774459"/>
            </a:xfrm>
            <a:custGeom>
              <a:avLst/>
              <a:gdLst>
                <a:gd name="connsiteX0" fmla="*/ 0 w 2470478"/>
                <a:gd name="connsiteY0" fmla="*/ 25432 h 774459"/>
                <a:gd name="connsiteX1" fmla="*/ 621743 w 2470478"/>
                <a:gd name="connsiteY1" fmla="*/ 0 h 774459"/>
                <a:gd name="connsiteX2" fmla="*/ 2470478 w 2470478"/>
                <a:gd name="connsiteY2" fmla="*/ 438798 h 774459"/>
                <a:gd name="connsiteX3" fmla="*/ 1812541 w 2470478"/>
                <a:gd name="connsiteY3" fmla="*/ 774460 h 77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0478" h="774459">
                  <a:moveTo>
                    <a:pt x="0" y="25432"/>
                  </a:moveTo>
                  <a:cubicBezTo>
                    <a:pt x="194298" y="8967"/>
                    <a:pt x="403609" y="0"/>
                    <a:pt x="621743" y="0"/>
                  </a:cubicBezTo>
                  <a:cubicBezTo>
                    <a:pt x="1642776" y="0"/>
                    <a:pt x="2470478" y="196457"/>
                    <a:pt x="2470478" y="438798"/>
                  </a:cubicBezTo>
                  <a:cubicBezTo>
                    <a:pt x="2470478" y="573468"/>
                    <a:pt x="2214878" y="693968"/>
                    <a:pt x="1812541" y="774460"/>
                  </a:cubicBezTo>
                </a:path>
              </a:pathLst>
            </a:custGeom>
            <a:noFill/>
            <a:ln w="1086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2" name="Полилиния 281">
              <a:extLst>
                <a:ext uri="{FF2B5EF4-FFF2-40B4-BE49-F238E27FC236}">
                  <a16:creationId xmlns:a16="http://schemas.microsoft.com/office/drawing/2014/main" id="{466C1F0A-AC4F-8140-F7F4-905BF240A758}"/>
                </a:ext>
              </a:extLst>
            </p:cNvPr>
            <p:cNvSpPr/>
            <p:nvPr/>
          </p:nvSpPr>
          <p:spPr>
            <a:xfrm>
              <a:off x="1226009" y="9775561"/>
              <a:ext cx="3696883" cy="866407"/>
            </a:xfrm>
            <a:custGeom>
              <a:avLst/>
              <a:gdLst>
                <a:gd name="connsiteX0" fmla="*/ 2479257 w 3696883"/>
                <a:gd name="connsiteY0" fmla="*/ 840087 h 866407"/>
                <a:gd name="connsiteX1" fmla="*/ 1848441 w 3696883"/>
                <a:gd name="connsiteY1" fmla="*/ 866407 h 866407"/>
                <a:gd name="connsiteX2" fmla="*/ 0 w 3696883"/>
                <a:gd name="connsiteY2" fmla="*/ 425859 h 866407"/>
                <a:gd name="connsiteX3" fmla="*/ 856371 w 3696883"/>
                <a:gd name="connsiteY3" fmla="*/ 54073 h 866407"/>
                <a:gd name="connsiteX4" fmla="*/ 3088065 w 3696883"/>
                <a:gd name="connsiteY4" fmla="*/ 752656 h 866407"/>
                <a:gd name="connsiteX5" fmla="*/ 3696883 w 3696883"/>
                <a:gd name="connsiteY5" fmla="*/ 425859 h 866407"/>
                <a:gd name="connsiteX6" fmla="*/ 1287305 w 3696883"/>
                <a:gd name="connsiteY6" fmla="*/ 16780 h 86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96883" h="866407">
                  <a:moveTo>
                    <a:pt x="2479257" y="840087"/>
                  </a:moveTo>
                  <a:cubicBezTo>
                    <a:pt x="2282413" y="857122"/>
                    <a:pt x="2069980" y="866407"/>
                    <a:pt x="1848441" y="866407"/>
                  </a:cubicBezTo>
                  <a:cubicBezTo>
                    <a:pt x="827575" y="866407"/>
                    <a:pt x="0" y="669166"/>
                    <a:pt x="0" y="425859"/>
                  </a:cubicBezTo>
                  <a:cubicBezTo>
                    <a:pt x="0" y="269558"/>
                    <a:pt x="341503" y="132277"/>
                    <a:pt x="856371" y="54073"/>
                  </a:cubicBezTo>
                  <a:moveTo>
                    <a:pt x="3088065" y="752656"/>
                  </a:moveTo>
                  <a:cubicBezTo>
                    <a:pt x="3461964" y="672040"/>
                    <a:pt x="3696883" y="555492"/>
                    <a:pt x="3696883" y="425859"/>
                  </a:cubicBezTo>
                  <a:cubicBezTo>
                    <a:pt x="3696883" y="54072"/>
                    <a:pt x="1912627" y="-44190"/>
                    <a:pt x="1287305" y="16780"/>
                  </a:cubicBezTo>
                </a:path>
              </a:pathLst>
            </a:custGeom>
            <a:noFill/>
            <a:ln w="1086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3" name="Полилиния 282">
              <a:extLst>
                <a:ext uri="{FF2B5EF4-FFF2-40B4-BE49-F238E27FC236}">
                  <a16:creationId xmlns:a16="http://schemas.microsoft.com/office/drawing/2014/main" id="{FE1BD540-1F30-27C3-F9D7-0BC508F02345}"/>
                </a:ext>
              </a:extLst>
            </p:cNvPr>
            <p:cNvSpPr/>
            <p:nvPr/>
          </p:nvSpPr>
          <p:spPr>
            <a:xfrm>
              <a:off x="1226009" y="10291866"/>
              <a:ext cx="3696883" cy="880550"/>
            </a:xfrm>
            <a:custGeom>
              <a:avLst/>
              <a:gdLst>
                <a:gd name="connsiteX0" fmla="*/ 3080732 w 3696883"/>
                <a:gd name="connsiteY0" fmla="*/ 768444 h 880550"/>
                <a:gd name="connsiteX1" fmla="*/ 1848441 w 3696883"/>
                <a:gd name="connsiteY1" fmla="*/ 880551 h 880550"/>
                <a:gd name="connsiteX2" fmla="*/ 0 w 3696883"/>
                <a:gd name="connsiteY2" fmla="*/ 440275 h 880550"/>
                <a:gd name="connsiteX3" fmla="*/ 143034 w 3696883"/>
                <a:gd name="connsiteY3" fmla="*/ 270161 h 880550"/>
                <a:gd name="connsiteX4" fmla="*/ 3594186 w 3696883"/>
                <a:gd name="connsiteY4" fmla="*/ 585343 h 880550"/>
                <a:gd name="connsiteX5" fmla="*/ 3696883 w 3696883"/>
                <a:gd name="connsiteY5" fmla="*/ 440275 h 880550"/>
                <a:gd name="connsiteX6" fmla="*/ 3491500 w 3696883"/>
                <a:gd name="connsiteY6" fmla="*/ 238376 h 880550"/>
                <a:gd name="connsiteX7" fmla="*/ 632650 w 3696883"/>
                <a:gd name="connsiteY7" fmla="*/ 108635 h 880550"/>
                <a:gd name="connsiteX8" fmla="*/ 1848441 w 3696883"/>
                <a:gd name="connsiteY8" fmla="*/ 0 h 880550"/>
                <a:gd name="connsiteX9" fmla="*/ 3117405 w 3696883"/>
                <a:gd name="connsiteY9" fmla="*/ 120141 h 88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96883" h="880550">
                  <a:moveTo>
                    <a:pt x="3080732" y="768444"/>
                  </a:moveTo>
                  <a:cubicBezTo>
                    <a:pt x="2753711" y="838164"/>
                    <a:pt x="2321861" y="880551"/>
                    <a:pt x="1848441" y="880551"/>
                  </a:cubicBezTo>
                  <a:cubicBezTo>
                    <a:pt x="827575" y="880551"/>
                    <a:pt x="0" y="683430"/>
                    <a:pt x="0" y="440275"/>
                  </a:cubicBezTo>
                  <a:cubicBezTo>
                    <a:pt x="0" y="379971"/>
                    <a:pt x="50903" y="322497"/>
                    <a:pt x="143034" y="270161"/>
                  </a:cubicBezTo>
                  <a:moveTo>
                    <a:pt x="3594186" y="585343"/>
                  </a:moveTo>
                  <a:cubicBezTo>
                    <a:pt x="3660722" y="539919"/>
                    <a:pt x="3696883" y="491109"/>
                    <a:pt x="3696883" y="440275"/>
                  </a:cubicBezTo>
                  <a:cubicBezTo>
                    <a:pt x="3696883" y="367508"/>
                    <a:pt x="3622754" y="298854"/>
                    <a:pt x="3491500" y="238376"/>
                  </a:cubicBezTo>
                  <a:moveTo>
                    <a:pt x="632650" y="108635"/>
                  </a:moveTo>
                  <a:cubicBezTo>
                    <a:pt x="957635" y="40983"/>
                    <a:pt x="1382942" y="0"/>
                    <a:pt x="1848441" y="0"/>
                  </a:cubicBezTo>
                  <a:cubicBezTo>
                    <a:pt x="2339778" y="0"/>
                    <a:pt x="2786337" y="45664"/>
                    <a:pt x="3117405" y="120141"/>
                  </a:cubicBezTo>
                </a:path>
              </a:pathLst>
            </a:custGeom>
            <a:noFill/>
            <a:ln w="1086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4" name="Полилиния 283">
              <a:extLst>
                <a:ext uri="{FF2B5EF4-FFF2-40B4-BE49-F238E27FC236}">
                  <a16:creationId xmlns:a16="http://schemas.microsoft.com/office/drawing/2014/main" id="{565A941B-FB86-8253-4593-212BFF1D528D}"/>
                </a:ext>
              </a:extLst>
            </p:cNvPr>
            <p:cNvSpPr/>
            <p:nvPr/>
          </p:nvSpPr>
          <p:spPr>
            <a:xfrm>
              <a:off x="2240343" y="8986950"/>
              <a:ext cx="1" cy="2362286"/>
            </a:xfrm>
            <a:custGeom>
              <a:avLst/>
              <a:gdLst>
                <a:gd name="connsiteX0" fmla="*/ 0 w 1"/>
                <a:gd name="connsiteY0" fmla="*/ 0 h 2362286"/>
                <a:gd name="connsiteX1" fmla="*/ 1 w 1"/>
                <a:gd name="connsiteY1" fmla="*/ 2362286 h 236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" h="2362286">
                  <a:moveTo>
                    <a:pt x="0" y="0"/>
                  </a:moveTo>
                  <a:lnTo>
                    <a:pt x="1" y="2362286"/>
                  </a:lnTo>
                </a:path>
              </a:pathLst>
            </a:custGeom>
            <a:noFill/>
            <a:ln w="10862" cap="flat">
              <a:solidFill>
                <a:schemeClr val="accent1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5" name="Полилиния 284">
              <a:extLst>
                <a:ext uri="{FF2B5EF4-FFF2-40B4-BE49-F238E27FC236}">
                  <a16:creationId xmlns:a16="http://schemas.microsoft.com/office/drawing/2014/main" id="{F86A8625-0C0B-05B6-6591-64767C111B9B}"/>
                </a:ext>
              </a:extLst>
            </p:cNvPr>
            <p:cNvSpPr/>
            <p:nvPr/>
          </p:nvSpPr>
          <p:spPr>
            <a:xfrm>
              <a:off x="3069142" y="9319368"/>
              <a:ext cx="10878" cy="2196074"/>
            </a:xfrm>
            <a:custGeom>
              <a:avLst/>
              <a:gdLst>
                <a:gd name="connsiteX0" fmla="*/ 0 w 10878"/>
                <a:gd name="connsiteY0" fmla="*/ 0 h 2196074"/>
                <a:gd name="connsiteX1" fmla="*/ 0 w 10878"/>
                <a:gd name="connsiteY1" fmla="*/ 2196075 h 219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78" h="2196074">
                  <a:moveTo>
                    <a:pt x="0" y="0"/>
                  </a:moveTo>
                  <a:lnTo>
                    <a:pt x="0" y="2196075"/>
                  </a:lnTo>
                </a:path>
              </a:pathLst>
            </a:custGeom>
            <a:noFill/>
            <a:ln w="10862" cap="flat">
              <a:solidFill>
                <a:schemeClr val="accent1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6" name="Полилиния 285">
              <a:extLst>
                <a:ext uri="{FF2B5EF4-FFF2-40B4-BE49-F238E27FC236}">
                  <a16:creationId xmlns:a16="http://schemas.microsoft.com/office/drawing/2014/main" id="{87AB0FEE-0154-2F07-51D1-6D0A09364417}"/>
                </a:ext>
              </a:extLst>
            </p:cNvPr>
            <p:cNvSpPr/>
            <p:nvPr/>
          </p:nvSpPr>
          <p:spPr>
            <a:xfrm>
              <a:off x="3890861" y="8986950"/>
              <a:ext cx="10878" cy="2362286"/>
            </a:xfrm>
            <a:custGeom>
              <a:avLst/>
              <a:gdLst>
                <a:gd name="connsiteX0" fmla="*/ 0 w 10878"/>
                <a:gd name="connsiteY0" fmla="*/ 0 h 2362286"/>
                <a:gd name="connsiteX1" fmla="*/ 0 w 10878"/>
                <a:gd name="connsiteY1" fmla="*/ 2362286 h 236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78" h="2362286">
                  <a:moveTo>
                    <a:pt x="0" y="0"/>
                  </a:moveTo>
                  <a:lnTo>
                    <a:pt x="0" y="2362286"/>
                  </a:lnTo>
                </a:path>
              </a:pathLst>
            </a:custGeom>
            <a:noFill/>
            <a:ln w="10862" cap="flat">
              <a:solidFill>
                <a:schemeClr val="accent1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7" name="Полилиния 286">
              <a:extLst>
                <a:ext uri="{FF2B5EF4-FFF2-40B4-BE49-F238E27FC236}">
                  <a16:creationId xmlns:a16="http://schemas.microsoft.com/office/drawing/2014/main" id="{D9F4B807-3FB2-7F9E-725B-7BC5117DF1D0}"/>
                </a:ext>
              </a:extLst>
            </p:cNvPr>
            <p:cNvSpPr/>
            <p:nvPr/>
          </p:nvSpPr>
          <p:spPr>
            <a:xfrm>
              <a:off x="2185120" y="10568293"/>
              <a:ext cx="99788" cy="99846"/>
            </a:xfrm>
            <a:custGeom>
              <a:avLst/>
              <a:gdLst>
                <a:gd name="connsiteX0" fmla="*/ 99789 w 99788"/>
                <a:gd name="connsiteY0" fmla="*/ 49923 h 99846"/>
                <a:gd name="connsiteX1" fmla="*/ 49894 w 99788"/>
                <a:gd name="connsiteY1" fmla="*/ 99846 h 99846"/>
                <a:gd name="connsiteX2" fmla="*/ 0 w 99788"/>
                <a:gd name="connsiteY2" fmla="*/ 49923 h 99846"/>
                <a:gd name="connsiteX3" fmla="*/ 49894 w 99788"/>
                <a:gd name="connsiteY3" fmla="*/ 0 h 99846"/>
                <a:gd name="connsiteX4" fmla="*/ 99789 w 99788"/>
                <a:gd name="connsiteY4" fmla="*/ 49923 h 9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88" h="99846">
                  <a:moveTo>
                    <a:pt x="99789" y="49923"/>
                  </a:moveTo>
                  <a:cubicBezTo>
                    <a:pt x="99789" y="77495"/>
                    <a:pt x="77450" y="99846"/>
                    <a:pt x="49894" y="99846"/>
                  </a:cubicBezTo>
                  <a:cubicBezTo>
                    <a:pt x="22338" y="99846"/>
                    <a:pt x="0" y="77495"/>
                    <a:pt x="0" y="49923"/>
                  </a:cubicBezTo>
                  <a:cubicBezTo>
                    <a:pt x="0" y="22351"/>
                    <a:pt x="22338" y="0"/>
                    <a:pt x="49894" y="0"/>
                  </a:cubicBezTo>
                  <a:cubicBezTo>
                    <a:pt x="77450" y="0"/>
                    <a:pt x="99789" y="22351"/>
                    <a:pt x="99789" y="49923"/>
                  </a:cubicBezTo>
                  <a:close/>
                </a:path>
              </a:pathLst>
            </a:custGeom>
            <a:solidFill>
              <a:schemeClr val="accent1"/>
            </a:solidFill>
            <a:ln w="3258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8" name="Полилиния 287">
              <a:extLst>
                <a:ext uri="{FF2B5EF4-FFF2-40B4-BE49-F238E27FC236}">
                  <a16:creationId xmlns:a16="http://schemas.microsoft.com/office/drawing/2014/main" id="{1F706F9C-F303-6E26-F72B-BC8305A1759D}"/>
                </a:ext>
              </a:extLst>
            </p:cNvPr>
            <p:cNvSpPr/>
            <p:nvPr/>
          </p:nvSpPr>
          <p:spPr>
            <a:xfrm>
              <a:off x="3015744" y="10607197"/>
              <a:ext cx="99788" cy="99846"/>
            </a:xfrm>
            <a:custGeom>
              <a:avLst/>
              <a:gdLst>
                <a:gd name="connsiteX0" fmla="*/ 99789 w 99788"/>
                <a:gd name="connsiteY0" fmla="*/ 49923 h 99846"/>
                <a:gd name="connsiteX1" fmla="*/ 49894 w 99788"/>
                <a:gd name="connsiteY1" fmla="*/ 99846 h 99846"/>
                <a:gd name="connsiteX2" fmla="*/ 0 w 99788"/>
                <a:gd name="connsiteY2" fmla="*/ 49923 h 99846"/>
                <a:gd name="connsiteX3" fmla="*/ 49894 w 99788"/>
                <a:gd name="connsiteY3" fmla="*/ 0 h 99846"/>
                <a:gd name="connsiteX4" fmla="*/ 99789 w 99788"/>
                <a:gd name="connsiteY4" fmla="*/ 49923 h 9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88" h="99846">
                  <a:moveTo>
                    <a:pt x="99789" y="49923"/>
                  </a:moveTo>
                  <a:cubicBezTo>
                    <a:pt x="99789" y="77495"/>
                    <a:pt x="77450" y="99846"/>
                    <a:pt x="49894" y="99846"/>
                  </a:cubicBezTo>
                  <a:cubicBezTo>
                    <a:pt x="22338" y="99846"/>
                    <a:pt x="0" y="77495"/>
                    <a:pt x="0" y="49923"/>
                  </a:cubicBezTo>
                  <a:cubicBezTo>
                    <a:pt x="0" y="22351"/>
                    <a:pt x="22338" y="0"/>
                    <a:pt x="49894" y="0"/>
                  </a:cubicBezTo>
                  <a:cubicBezTo>
                    <a:pt x="77450" y="0"/>
                    <a:pt x="99789" y="22351"/>
                    <a:pt x="99789" y="49923"/>
                  </a:cubicBezTo>
                  <a:close/>
                </a:path>
              </a:pathLst>
            </a:custGeom>
            <a:solidFill>
              <a:schemeClr val="accent1"/>
            </a:solidFill>
            <a:ln w="3258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9" name="Полилиния 288">
              <a:extLst>
                <a:ext uri="{FF2B5EF4-FFF2-40B4-BE49-F238E27FC236}">
                  <a16:creationId xmlns:a16="http://schemas.microsoft.com/office/drawing/2014/main" id="{3E671C6C-61E4-59EB-DFF1-B2A894B5451A}"/>
                </a:ext>
              </a:extLst>
            </p:cNvPr>
            <p:cNvSpPr/>
            <p:nvPr/>
          </p:nvSpPr>
          <p:spPr>
            <a:xfrm>
              <a:off x="3015744" y="9714026"/>
              <a:ext cx="99788" cy="99846"/>
            </a:xfrm>
            <a:custGeom>
              <a:avLst/>
              <a:gdLst>
                <a:gd name="connsiteX0" fmla="*/ 99789 w 99788"/>
                <a:gd name="connsiteY0" fmla="*/ 49923 h 99846"/>
                <a:gd name="connsiteX1" fmla="*/ 49894 w 99788"/>
                <a:gd name="connsiteY1" fmla="*/ 99846 h 99846"/>
                <a:gd name="connsiteX2" fmla="*/ 0 w 99788"/>
                <a:gd name="connsiteY2" fmla="*/ 49923 h 99846"/>
                <a:gd name="connsiteX3" fmla="*/ 49894 w 99788"/>
                <a:gd name="connsiteY3" fmla="*/ 0 h 99846"/>
                <a:gd name="connsiteX4" fmla="*/ 99789 w 99788"/>
                <a:gd name="connsiteY4" fmla="*/ 49923 h 9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88" h="99846">
                  <a:moveTo>
                    <a:pt x="99789" y="49923"/>
                  </a:moveTo>
                  <a:cubicBezTo>
                    <a:pt x="99789" y="77495"/>
                    <a:pt x="77450" y="99846"/>
                    <a:pt x="49894" y="99846"/>
                  </a:cubicBezTo>
                  <a:cubicBezTo>
                    <a:pt x="22338" y="99846"/>
                    <a:pt x="0" y="77495"/>
                    <a:pt x="0" y="49923"/>
                  </a:cubicBezTo>
                  <a:cubicBezTo>
                    <a:pt x="0" y="22351"/>
                    <a:pt x="22338" y="0"/>
                    <a:pt x="49894" y="0"/>
                  </a:cubicBezTo>
                  <a:cubicBezTo>
                    <a:pt x="77450" y="0"/>
                    <a:pt x="99789" y="22351"/>
                    <a:pt x="99789" y="49923"/>
                  </a:cubicBezTo>
                  <a:close/>
                </a:path>
              </a:pathLst>
            </a:custGeom>
            <a:solidFill>
              <a:schemeClr val="accent1"/>
            </a:solidFill>
            <a:ln w="3258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0" name="Полилиния 289">
              <a:extLst>
                <a:ext uri="{FF2B5EF4-FFF2-40B4-BE49-F238E27FC236}">
                  <a16:creationId xmlns:a16="http://schemas.microsoft.com/office/drawing/2014/main" id="{E9662A1F-8AF0-B05B-6537-ACB0E8CA588B}"/>
                </a:ext>
              </a:extLst>
            </p:cNvPr>
            <p:cNvSpPr/>
            <p:nvPr/>
          </p:nvSpPr>
          <p:spPr>
            <a:xfrm>
              <a:off x="3015744" y="9179266"/>
              <a:ext cx="99788" cy="99846"/>
            </a:xfrm>
            <a:custGeom>
              <a:avLst/>
              <a:gdLst>
                <a:gd name="connsiteX0" fmla="*/ 99789 w 99788"/>
                <a:gd name="connsiteY0" fmla="*/ 49923 h 99846"/>
                <a:gd name="connsiteX1" fmla="*/ 49894 w 99788"/>
                <a:gd name="connsiteY1" fmla="*/ 99846 h 99846"/>
                <a:gd name="connsiteX2" fmla="*/ 0 w 99788"/>
                <a:gd name="connsiteY2" fmla="*/ 49923 h 99846"/>
                <a:gd name="connsiteX3" fmla="*/ 49894 w 99788"/>
                <a:gd name="connsiteY3" fmla="*/ 0 h 99846"/>
                <a:gd name="connsiteX4" fmla="*/ 99789 w 99788"/>
                <a:gd name="connsiteY4" fmla="*/ 49923 h 9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88" h="99846">
                  <a:moveTo>
                    <a:pt x="99789" y="49923"/>
                  </a:moveTo>
                  <a:cubicBezTo>
                    <a:pt x="99789" y="77495"/>
                    <a:pt x="77450" y="99846"/>
                    <a:pt x="49894" y="99846"/>
                  </a:cubicBezTo>
                  <a:cubicBezTo>
                    <a:pt x="22338" y="99846"/>
                    <a:pt x="0" y="77495"/>
                    <a:pt x="0" y="49923"/>
                  </a:cubicBezTo>
                  <a:cubicBezTo>
                    <a:pt x="0" y="22351"/>
                    <a:pt x="22338" y="0"/>
                    <a:pt x="49894" y="0"/>
                  </a:cubicBezTo>
                  <a:cubicBezTo>
                    <a:pt x="77450" y="0"/>
                    <a:pt x="99789" y="22351"/>
                    <a:pt x="99789" y="49923"/>
                  </a:cubicBezTo>
                  <a:close/>
                </a:path>
              </a:pathLst>
            </a:custGeom>
            <a:solidFill>
              <a:schemeClr val="accent1"/>
            </a:solidFill>
            <a:ln w="3258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1" name="Полилиния 290">
              <a:extLst>
                <a:ext uri="{FF2B5EF4-FFF2-40B4-BE49-F238E27FC236}">
                  <a16:creationId xmlns:a16="http://schemas.microsoft.com/office/drawing/2014/main" id="{92BDF696-0940-139B-33D2-0DA15B2A8351}"/>
                </a:ext>
              </a:extLst>
            </p:cNvPr>
            <p:cNvSpPr/>
            <p:nvPr/>
          </p:nvSpPr>
          <p:spPr>
            <a:xfrm>
              <a:off x="3835658" y="9781215"/>
              <a:ext cx="99788" cy="99846"/>
            </a:xfrm>
            <a:custGeom>
              <a:avLst/>
              <a:gdLst>
                <a:gd name="connsiteX0" fmla="*/ 99789 w 99788"/>
                <a:gd name="connsiteY0" fmla="*/ 49923 h 99846"/>
                <a:gd name="connsiteX1" fmla="*/ 49894 w 99788"/>
                <a:gd name="connsiteY1" fmla="*/ 99846 h 99846"/>
                <a:gd name="connsiteX2" fmla="*/ 0 w 99788"/>
                <a:gd name="connsiteY2" fmla="*/ 49923 h 99846"/>
                <a:gd name="connsiteX3" fmla="*/ 49894 w 99788"/>
                <a:gd name="connsiteY3" fmla="*/ 0 h 99846"/>
                <a:gd name="connsiteX4" fmla="*/ 99789 w 99788"/>
                <a:gd name="connsiteY4" fmla="*/ 49923 h 9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88" h="99846">
                  <a:moveTo>
                    <a:pt x="99789" y="49923"/>
                  </a:moveTo>
                  <a:cubicBezTo>
                    <a:pt x="99789" y="77495"/>
                    <a:pt x="77450" y="99846"/>
                    <a:pt x="49894" y="99846"/>
                  </a:cubicBezTo>
                  <a:cubicBezTo>
                    <a:pt x="22338" y="99846"/>
                    <a:pt x="0" y="77495"/>
                    <a:pt x="0" y="49923"/>
                  </a:cubicBezTo>
                  <a:cubicBezTo>
                    <a:pt x="0" y="22351"/>
                    <a:pt x="22338" y="0"/>
                    <a:pt x="49894" y="0"/>
                  </a:cubicBezTo>
                  <a:cubicBezTo>
                    <a:pt x="77450" y="0"/>
                    <a:pt x="99789" y="22351"/>
                    <a:pt x="99789" y="49923"/>
                  </a:cubicBezTo>
                  <a:close/>
                </a:path>
              </a:pathLst>
            </a:custGeom>
            <a:solidFill>
              <a:schemeClr val="accent1"/>
            </a:solidFill>
            <a:ln w="3258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2" name="Полилиния 291">
              <a:extLst>
                <a:ext uri="{FF2B5EF4-FFF2-40B4-BE49-F238E27FC236}">
                  <a16:creationId xmlns:a16="http://schemas.microsoft.com/office/drawing/2014/main" id="{F728988B-205C-5CE7-2A18-89AB56C6EDA2}"/>
                </a:ext>
              </a:extLst>
            </p:cNvPr>
            <p:cNvSpPr/>
            <p:nvPr/>
          </p:nvSpPr>
          <p:spPr>
            <a:xfrm>
              <a:off x="3835658" y="8963554"/>
              <a:ext cx="99788" cy="99846"/>
            </a:xfrm>
            <a:custGeom>
              <a:avLst/>
              <a:gdLst>
                <a:gd name="connsiteX0" fmla="*/ 99789 w 99788"/>
                <a:gd name="connsiteY0" fmla="*/ 49923 h 99846"/>
                <a:gd name="connsiteX1" fmla="*/ 49894 w 99788"/>
                <a:gd name="connsiteY1" fmla="*/ 99846 h 99846"/>
                <a:gd name="connsiteX2" fmla="*/ 0 w 99788"/>
                <a:gd name="connsiteY2" fmla="*/ 49923 h 99846"/>
                <a:gd name="connsiteX3" fmla="*/ 49894 w 99788"/>
                <a:gd name="connsiteY3" fmla="*/ 0 h 99846"/>
                <a:gd name="connsiteX4" fmla="*/ 99789 w 99788"/>
                <a:gd name="connsiteY4" fmla="*/ 49923 h 9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88" h="99846">
                  <a:moveTo>
                    <a:pt x="99789" y="49923"/>
                  </a:moveTo>
                  <a:cubicBezTo>
                    <a:pt x="99789" y="77495"/>
                    <a:pt x="77450" y="99846"/>
                    <a:pt x="49894" y="99846"/>
                  </a:cubicBezTo>
                  <a:cubicBezTo>
                    <a:pt x="22338" y="99846"/>
                    <a:pt x="0" y="77495"/>
                    <a:pt x="0" y="49923"/>
                  </a:cubicBezTo>
                  <a:cubicBezTo>
                    <a:pt x="0" y="22351"/>
                    <a:pt x="22338" y="0"/>
                    <a:pt x="49894" y="0"/>
                  </a:cubicBezTo>
                  <a:cubicBezTo>
                    <a:pt x="77450" y="0"/>
                    <a:pt x="99789" y="22351"/>
                    <a:pt x="99789" y="49923"/>
                  </a:cubicBezTo>
                  <a:close/>
                </a:path>
              </a:pathLst>
            </a:custGeom>
            <a:solidFill>
              <a:schemeClr val="accent1"/>
            </a:solidFill>
            <a:ln w="3258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3" name="Полилиния 292">
              <a:extLst>
                <a:ext uri="{FF2B5EF4-FFF2-40B4-BE49-F238E27FC236}">
                  <a16:creationId xmlns:a16="http://schemas.microsoft.com/office/drawing/2014/main" id="{4102E5CE-C60E-4B25-FB1C-67A5B2219A96}"/>
                </a:ext>
              </a:extLst>
            </p:cNvPr>
            <p:cNvSpPr/>
            <p:nvPr/>
          </p:nvSpPr>
          <p:spPr>
            <a:xfrm>
              <a:off x="2185120" y="8963554"/>
              <a:ext cx="99788" cy="99846"/>
            </a:xfrm>
            <a:custGeom>
              <a:avLst/>
              <a:gdLst>
                <a:gd name="connsiteX0" fmla="*/ 99789 w 99788"/>
                <a:gd name="connsiteY0" fmla="*/ 49923 h 99846"/>
                <a:gd name="connsiteX1" fmla="*/ 49894 w 99788"/>
                <a:gd name="connsiteY1" fmla="*/ 99846 h 99846"/>
                <a:gd name="connsiteX2" fmla="*/ 0 w 99788"/>
                <a:gd name="connsiteY2" fmla="*/ 49923 h 99846"/>
                <a:gd name="connsiteX3" fmla="*/ 49894 w 99788"/>
                <a:gd name="connsiteY3" fmla="*/ 0 h 99846"/>
                <a:gd name="connsiteX4" fmla="*/ 99789 w 99788"/>
                <a:gd name="connsiteY4" fmla="*/ 49923 h 9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88" h="99846">
                  <a:moveTo>
                    <a:pt x="99789" y="49923"/>
                  </a:moveTo>
                  <a:cubicBezTo>
                    <a:pt x="99789" y="77495"/>
                    <a:pt x="77450" y="99846"/>
                    <a:pt x="49894" y="99846"/>
                  </a:cubicBezTo>
                  <a:cubicBezTo>
                    <a:pt x="22338" y="99846"/>
                    <a:pt x="0" y="77495"/>
                    <a:pt x="0" y="49923"/>
                  </a:cubicBezTo>
                  <a:cubicBezTo>
                    <a:pt x="0" y="22351"/>
                    <a:pt x="22338" y="0"/>
                    <a:pt x="49894" y="0"/>
                  </a:cubicBezTo>
                  <a:cubicBezTo>
                    <a:pt x="77450" y="0"/>
                    <a:pt x="99789" y="22351"/>
                    <a:pt x="99789" y="49923"/>
                  </a:cubicBezTo>
                  <a:close/>
                </a:path>
              </a:pathLst>
            </a:custGeom>
            <a:solidFill>
              <a:schemeClr val="accent1"/>
            </a:solidFill>
            <a:ln w="3258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4" name="Полилиния 293">
              <a:extLst>
                <a:ext uri="{FF2B5EF4-FFF2-40B4-BE49-F238E27FC236}">
                  <a16:creationId xmlns:a16="http://schemas.microsoft.com/office/drawing/2014/main" id="{E76D72A5-B044-D1DB-C4D5-EFA9F4EC6B3F}"/>
                </a:ext>
              </a:extLst>
            </p:cNvPr>
            <p:cNvSpPr/>
            <p:nvPr/>
          </p:nvSpPr>
          <p:spPr>
            <a:xfrm>
              <a:off x="3015744" y="11463756"/>
              <a:ext cx="99788" cy="99846"/>
            </a:xfrm>
            <a:custGeom>
              <a:avLst/>
              <a:gdLst>
                <a:gd name="connsiteX0" fmla="*/ 99789 w 99788"/>
                <a:gd name="connsiteY0" fmla="*/ 49923 h 99846"/>
                <a:gd name="connsiteX1" fmla="*/ 49894 w 99788"/>
                <a:gd name="connsiteY1" fmla="*/ 99846 h 99846"/>
                <a:gd name="connsiteX2" fmla="*/ 0 w 99788"/>
                <a:gd name="connsiteY2" fmla="*/ 49923 h 99846"/>
                <a:gd name="connsiteX3" fmla="*/ 49894 w 99788"/>
                <a:gd name="connsiteY3" fmla="*/ 0 h 99846"/>
                <a:gd name="connsiteX4" fmla="*/ 99789 w 99788"/>
                <a:gd name="connsiteY4" fmla="*/ 49923 h 9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88" h="99846">
                  <a:moveTo>
                    <a:pt x="99789" y="49923"/>
                  </a:moveTo>
                  <a:cubicBezTo>
                    <a:pt x="99789" y="77495"/>
                    <a:pt x="77450" y="99846"/>
                    <a:pt x="49894" y="99846"/>
                  </a:cubicBezTo>
                  <a:cubicBezTo>
                    <a:pt x="22338" y="99846"/>
                    <a:pt x="0" y="77495"/>
                    <a:pt x="0" y="49923"/>
                  </a:cubicBezTo>
                  <a:cubicBezTo>
                    <a:pt x="0" y="22351"/>
                    <a:pt x="22338" y="0"/>
                    <a:pt x="49894" y="0"/>
                  </a:cubicBezTo>
                  <a:cubicBezTo>
                    <a:pt x="77450" y="0"/>
                    <a:pt x="99789" y="22351"/>
                    <a:pt x="99789" y="49923"/>
                  </a:cubicBezTo>
                  <a:close/>
                </a:path>
              </a:pathLst>
            </a:custGeom>
            <a:solidFill>
              <a:schemeClr val="accent1"/>
            </a:solidFill>
            <a:ln w="3258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5" name="Полилиния 294">
              <a:extLst>
                <a:ext uri="{FF2B5EF4-FFF2-40B4-BE49-F238E27FC236}">
                  <a16:creationId xmlns:a16="http://schemas.microsoft.com/office/drawing/2014/main" id="{33C6C6A7-0E07-9620-106E-3CD98A291822}"/>
                </a:ext>
              </a:extLst>
            </p:cNvPr>
            <p:cNvSpPr/>
            <p:nvPr/>
          </p:nvSpPr>
          <p:spPr>
            <a:xfrm>
              <a:off x="3835658" y="11297550"/>
              <a:ext cx="99788" cy="99846"/>
            </a:xfrm>
            <a:custGeom>
              <a:avLst/>
              <a:gdLst>
                <a:gd name="connsiteX0" fmla="*/ 99789 w 99788"/>
                <a:gd name="connsiteY0" fmla="*/ 49923 h 99846"/>
                <a:gd name="connsiteX1" fmla="*/ 49894 w 99788"/>
                <a:gd name="connsiteY1" fmla="*/ 99846 h 99846"/>
                <a:gd name="connsiteX2" fmla="*/ 0 w 99788"/>
                <a:gd name="connsiteY2" fmla="*/ 49923 h 99846"/>
                <a:gd name="connsiteX3" fmla="*/ 49894 w 99788"/>
                <a:gd name="connsiteY3" fmla="*/ 0 h 99846"/>
                <a:gd name="connsiteX4" fmla="*/ 99789 w 99788"/>
                <a:gd name="connsiteY4" fmla="*/ 49923 h 9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88" h="99846">
                  <a:moveTo>
                    <a:pt x="99789" y="49923"/>
                  </a:moveTo>
                  <a:cubicBezTo>
                    <a:pt x="99789" y="77495"/>
                    <a:pt x="77450" y="99846"/>
                    <a:pt x="49894" y="99846"/>
                  </a:cubicBezTo>
                  <a:cubicBezTo>
                    <a:pt x="22338" y="99846"/>
                    <a:pt x="0" y="77495"/>
                    <a:pt x="0" y="49923"/>
                  </a:cubicBezTo>
                  <a:cubicBezTo>
                    <a:pt x="0" y="22351"/>
                    <a:pt x="22338" y="0"/>
                    <a:pt x="49894" y="0"/>
                  </a:cubicBezTo>
                  <a:cubicBezTo>
                    <a:pt x="77450" y="0"/>
                    <a:pt x="99789" y="22351"/>
                    <a:pt x="99789" y="49923"/>
                  </a:cubicBezTo>
                  <a:close/>
                </a:path>
              </a:pathLst>
            </a:custGeom>
            <a:solidFill>
              <a:schemeClr val="accent1"/>
            </a:solidFill>
            <a:ln w="3258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6" name="Полилиния 295">
              <a:extLst>
                <a:ext uri="{FF2B5EF4-FFF2-40B4-BE49-F238E27FC236}">
                  <a16:creationId xmlns:a16="http://schemas.microsoft.com/office/drawing/2014/main" id="{9E901E49-2D7D-19FD-A5FC-B954BE952FDE}"/>
                </a:ext>
              </a:extLst>
            </p:cNvPr>
            <p:cNvSpPr/>
            <p:nvPr/>
          </p:nvSpPr>
          <p:spPr>
            <a:xfrm>
              <a:off x="2185120" y="11308152"/>
              <a:ext cx="99788" cy="99846"/>
            </a:xfrm>
            <a:custGeom>
              <a:avLst/>
              <a:gdLst>
                <a:gd name="connsiteX0" fmla="*/ 99789 w 99788"/>
                <a:gd name="connsiteY0" fmla="*/ 49923 h 99846"/>
                <a:gd name="connsiteX1" fmla="*/ 49894 w 99788"/>
                <a:gd name="connsiteY1" fmla="*/ 99846 h 99846"/>
                <a:gd name="connsiteX2" fmla="*/ 0 w 99788"/>
                <a:gd name="connsiteY2" fmla="*/ 49923 h 99846"/>
                <a:gd name="connsiteX3" fmla="*/ 49894 w 99788"/>
                <a:gd name="connsiteY3" fmla="*/ 0 h 99846"/>
                <a:gd name="connsiteX4" fmla="*/ 99789 w 99788"/>
                <a:gd name="connsiteY4" fmla="*/ 49923 h 9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88" h="99846">
                  <a:moveTo>
                    <a:pt x="99789" y="49923"/>
                  </a:moveTo>
                  <a:cubicBezTo>
                    <a:pt x="99789" y="77495"/>
                    <a:pt x="77450" y="99846"/>
                    <a:pt x="49894" y="99846"/>
                  </a:cubicBezTo>
                  <a:cubicBezTo>
                    <a:pt x="22338" y="99846"/>
                    <a:pt x="0" y="77495"/>
                    <a:pt x="0" y="49923"/>
                  </a:cubicBezTo>
                  <a:cubicBezTo>
                    <a:pt x="0" y="22351"/>
                    <a:pt x="22338" y="0"/>
                    <a:pt x="49894" y="0"/>
                  </a:cubicBezTo>
                  <a:cubicBezTo>
                    <a:pt x="77450" y="0"/>
                    <a:pt x="99789" y="22351"/>
                    <a:pt x="99789" y="49923"/>
                  </a:cubicBezTo>
                  <a:close/>
                </a:path>
              </a:pathLst>
            </a:custGeom>
            <a:solidFill>
              <a:schemeClr val="accent1"/>
            </a:solidFill>
            <a:ln w="3258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97" name="Группа 296">
            <a:extLst>
              <a:ext uri="{FF2B5EF4-FFF2-40B4-BE49-F238E27FC236}">
                <a16:creationId xmlns:a16="http://schemas.microsoft.com/office/drawing/2014/main" id="{461A03C3-9BBD-892D-A062-F4D8135E0636}"/>
              </a:ext>
            </a:extLst>
          </p:cNvPr>
          <p:cNvGrpSpPr/>
          <p:nvPr userDrawn="1"/>
        </p:nvGrpSpPr>
        <p:grpSpPr>
          <a:xfrm>
            <a:off x="7112388" y="8821396"/>
            <a:ext cx="4273827" cy="2894569"/>
            <a:chOff x="7112388" y="8821396"/>
            <a:chExt cx="4273827" cy="2894569"/>
          </a:xfrm>
        </p:grpSpPr>
        <p:sp>
          <p:nvSpPr>
            <p:cNvPr id="298" name="Полилиния 297">
              <a:extLst>
                <a:ext uri="{FF2B5EF4-FFF2-40B4-BE49-F238E27FC236}">
                  <a16:creationId xmlns:a16="http://schemas.microsoft.com/office/drawing/2014/main" id="{36470C78-A282-2A3D-22EA-F81BE414D99F}"/>
                </a:ext>
              </a:extLst>
            </p:cNvPr>
            <p:cNvSpPr/>
            <p:nvPr/>
          </p:nvSpPr>
          <p:spPr>
            <a:xfrm>
              <a:off x="7161553" y="9435892"/>
              <a:ext cx="4095016" cy="1548353"/>
            </a:xfrm>
            <a:custGeom>
              <a:avLst/>
              <a:gdLst>
                <a:gd name="connsiteX0" fmla="*/ 824895 w 4095016"/>
                <a:gd name="connsiteY0" fmla="*/ 58064 h 1548353"/>
                <a:gd name="connsiteX1" fmla="*/ 846562 w 4095016"/>
                <a:gd name="connsiteY1" fmla="*/ 19354 h 1548353"/>
                <a:gd name="connsiteX2" fmla="*/ 851319 w 4095016"/>
                <a:gd name="connsiteY2" fmla="*/ 22011 h 1548353"/>
                <a:gd name="connsiteX3" fmla="*/ 860593 w 4095016"/>
                <a:gd name="connsiteY3" fmla="*/ 5443 h 1548353"/>
                <a:gd name="connsiteX4" fmla="*/ 879326 w 4095016"/>
                <a:gd name="connsiteY4" fmla="*/ 5443 h 1548353"/>
                <a:gd name="connsiteX5" fmla="*/ 879326 w 4095016"/>
                <a:gd name="connsiteY5" fmla="*/ 0 h 1548353"/>
                <a:gd name="connsiteX6" fmla="*/ 923188 w 4095016"/>
                <a:gd name="connsiteY6" fmla="*/ 0 h 1548353"/>
                <a:gd name="connsiteX7" fmla="*/ 923188 w 4095016"/>
                <a:gd name="connsiteY7" fmla="*/ 5443 h 1548353"/>
                <a:gd name="connsiteX8" fmla="*/ 967051 w 4095016"/>
                <a:gd name="connsiteY8" fmla="*/ 5443 h 1548353"/>
                <a:gd name="connsiteX9" fmla="*/ 967051 w 4095016"/>
                <a:gd name="connsiteY9" fmla="*/ 0 h 1548353"/>
                <a:gd name="connsiteX10" fmla="*/ 1010914 w 4095016"/>
                <a:gd name="connsiteY10" fmla="*/ 0 h 1548353"/>
                <a:gd name="connsiteX11" fmla="*/ 1010914 w 4095016"/>
                <a:gd name="connsiteY11" fmla="*/ 5443 h 1548353"/>
                <a:gd name="connsiteX12" fmla="*/ 1054778 w 4095016"/>
                <a:gd name="connsiteY12" fmla="*/ 5443 h 1548353"/>
                <a:gd name="connsiteX13" fmla="*/ 1054778 w 4095016"/>
                <a:gd name="connsiteY13" fmla="*/ 0 h 1548353"/>
                <a:gd name="connsiteX14" fmla="*/ 1098640 w 4095016"/>
                <a:gd name="connsiteY14" fmla="*/ 0 h 1548353"/>
                <a:gd name="connsiteX15" fmla="*/ 1098640 w 4095016"/>
                <a:gd name="connsiteY15" fmla="*/ 5443 h 1548353"/>
                <a:gd name="connsiteX16" fmla="*/ 1142502 w 4095016"/>
                <a:gd name="connsiteY16" fmla="*/ 5443 h 1548353"/>
                <a:gd name="connsiteX17" fmla="*/ 1142502 w 4095016"/>
                <a:gd name="connsiteY17" fmla="*/ 0 h 1548353"/>
                <a:gd name="connsiteX18" fmla="*/ 1186365 w 4095016"/>
                <a:gd name="connsiteY18" fmla="*/ 0 h 1548353"/>
                <a:gd name="connsiteX19" fmla="*/ 1186365 w 4095016"/>
                <a:gd name="connsiteY19" fmla="*/ 5443 h 1548353"/>
                <a:gd name="connsiteX20" fmla="*/ 1230227 w 4095016"/>
                <a:gd name="connsiteY20" fmla="*/ 5443 h 1548353"/>
                <a:gd name="connsiteX21" fmla="*/ 1230227 w 4095016"/>
                <a:gd name="connsiteY21" fmla="*/ 0 h 1548353"/>
                <a:gd name="connsiteX22" fmla="*/ 1274090 w 4095016"/>
                <a:gd name="connsiteY22" fmla="*/ 0 h 1548353"/>
                <a:gd name="connsiteX23" fmla="*/ 1274090 w 4095016"/>
                <a:gd name="connsiteY23" fmla="*/ 5443 h 1548353"/>
                <a:gd name="connsiteX24" fmla="*/ 1317952 w 4095016"/>
                <a:gd name="connsiteY24" fmla="*/ 5443 h 1548353"/>
                <a:gd name="connsiteX25" fmla="*/ 1317952 w 4095016"/>
                <a:gd name="connsiteY25" fmla="*/ 0 h 1548353"/>
                <a:gd name="connsiteX26" fmla="*/ 1361814 w 4095016"/>
                <a:gd name="connsiteY26" fmla="*/ 0 h 1548353"/>
                <a:gd name="connsiteX27" fmla="*/ 1361814 w 4095016"/>
                <a:gd name="connsiteY27" fmla="*/ 5443 h 1548353"/>
                <a:gd name="connsiteX28" fmla="*/ 1405677 w 4095016"/>
                <a:gd name="connsiteY28" fmla="*/ 5443 h 1548353"/>
                <a:gd name="connsiteX29" fmla="*/ 1405677 w 4095016"/>
                <a:gd name="connsiteY29" fmla="*/ 0 h 1548353"/>
                <a:gd name="connsiteX30" fmla="*/ 1449539 w 4095016"/>
                <a:gd name="connsiteY30" fmla="*/ 0 h 1548353"/>
                <a:gd name="connsiteX31" fmla="*/ 1449539 w 4095016"/>
                <a:gd name="connsiteY31" fmla="*/ 5443 h 1548353"/>
                <a:gd name="connsiteX32" fmla="*/ 1493402 w 4095016"/>
                <a:gd name="connsiteY32" fmla="*/ 5443 h 1548353"/>
                <a:gd name="connsiteX33" fmla="*/ 1493402 w 4095016"/>
                <a:gd name="connsiteY33" fmla="*/ 0 h 1548353"/>
                <a:gd name="connsiteX34" fmla="*/ 1537264 w 4095016"/>
                <a:gd name="connsiteY34" fmla="*/ 0 h 1548353"/>
                <a:gd name="connsiteX35" fmla="*/ 1537264 w 4095016"/>
                <a:gd name="connsiteY35" fmla="*/ 5443 h 1548353"/>
                <a:gd name="connsiteX36" fmla="*/ 1581126 w 4095016"/>
                <a:gd name="connsiteY36" fmla="*/ 5443 h 1548353"/>
                <a:gd name="connsiteX37" fmla="*/ 1581126 w 4095016"/>
                <a:gd name="connsiteY37" fmla="*/ 0 h 1548353"/>
                <a:gd name="connsiteX38" fmla="*/ 1624989 w 4095016"/>
                <a:gd name="connsiteY38" fmla="*/ 0 h 1548353"/>
                <a:gd name="connsiteX39" fmla="*/ 1624989 w 4095016"/>
                <a:gd name="connsiteY39" fmla="*/ 5443 h 1548353"/>
                <a:gd name="connsiteX40" fmla="*/ 1668851 w 4095016"/>
                <a:gd name="connsiteY40" fmla="*/ 5443 h 1548353"/>
                <a:gd name="connsiteX41" fmla="*/ 1668851 w 4095016"/>
                <a:gd name="connsiteY41" fmla="*/ 0 h 1548353"/>
                <a:gd name="connsiteX42" fmla="*/ 1712713 w 4095016"/>
                <a:gd name="connsiteY42" fmla="*/ 0 h 1548353"/>
                <a:gd name="connsiteX43" fmla="*/ 1712713 w 4095016"/>
                <a:gd name="connsiteY43" fmla="*/ 5443 h 1548353"/>
                <a:gd name="connsiteX44" fmla="*/ 1756576 w 4095016"/>
                <a:gd name="connsiteY44" fmla="*/ 5443 h 1548353"/>
                <a:gd name="connsiteX45" fmla="*/ 1756576 w 4095016"/>
                <a:gd name="connsiteY45" fmla="*/ 0 h 1548353"/>
                <a:gd name="connsiteX46" fmla="*/ 1800438 w 4095016"/>
                <a:gd name="connsiteY46" fmla="*/ 0 h 1548353"/>
                <a:gd name="connsiteX47" fmla="*/ 1800438 w 4095016"/>
                <a:gd name="connsiteY47" fmla="*/ 5443 h 1548353"/>
                <a:gd name="connsiteX48" fmla="*/ 1844301 w 4095016"/>
                <a:gd name="connsiteY48" fmla="*/ 5443 h 1548353"/>
                <a:gd name="connsiteX49" fmla="*/ 1844301 w 4095016"/>
                <a:gd name="connsiteY49" fmla="*/ 0 h 1548353"/>
                <a:gd name="connsiteX50" fmla="*/ 1888163 w 4095016"/>
                <a:gd name="connsiteY50" fmla="*/ 0 h 1548353"/>
                <a:gd name="connsiteX51" fmla="*/ 1888163 w 4095016"/>
                <a:gd name="connsiteY51" fmla="*/ 5443 h 1548353"/>
                <a:gd name="connsiteX52" fmla="*/ 1932025 w 4095016"/>
                <a:gd name="connsiteY52" fmla="*/ 5443 h 1548353"/>
                <a:gd name="connsiteX53" fmla="*/ 1932025 w 4095016"/>
                <a:gd name="connsiteY53" fmla="*/ 0 h 1548353"/>
                <a:gd name="connsiteX54" fmla="*/ 1975888 w 4095016"/>
                <a:gd name="connsiteY54" fmla="*/ 0 h 1548353"/>
                <a:gd name="connsiteX55" fmla="*/ 1975888 w 4095016"/>
                <a:gd name="connsiteY55" fmla="*/ 5443 h 1548353"/>
                <a:gd name="connsiteX56" fmla="*/ 2019750 w 4095016"/>
                <a:gd name="connsiteY56" fmla="*/ 5443 h 1548353"/>
                <a:gd name="connsiteX57" fmla="*/ 2019750 w 4095016"/>
                <a:gd name="connsiteY57" fmla="*/ 0 h 1548353"/>
                <a:gd name="connsiteX58" fmla="*/ 2063612 w 4095016"/>
                <a:gd name="connsiteY58" fmla="*/ 0 h 1548353"/>
                <a:gd name="connsiteX59" fmla="*/ 2063612 w 4095016"/>
                <a:gd name="connsiteY59" fmla="*/ 5443 h 1548353"/>
                <a:gd name="connsiteX60" fmla="*/ 2107475 w 4095016"/>
                <a:gd name="connsiteY60" fmla="*/ 5443 h 1548353"/>
                <a:gd name="connsiteX61" fmla="*/ 2107475 w 4095016"/>
                <a:gd name="connsiteY61" fmla="*/ 0 h 1548353"/>
                <a:gd name="connsiteX62" fmla="*/ 2151337 w 4095016"/>
                <a:gd name="connsiteY62" fmla="*/ 0 h 1548353"/>
                <a:gd name="connsiteX63" fmla="*/ 2151337 w 4095016"/>
                <a:gd name="connsiteY63" fmla="*/ 5443 h 1548353"/>
                <a:gd name="connsiteX64" fmla="*/ 2195200 w 4095016"/>
                <a:gd name="connsiteY64" fmla="*/ 5443 h 1548353"/>
                <a:gd name="connsiteX65" fmla="*/ 2195200 w 4095016"/>
                <a:gd name="connsiteY65" fmla="*/ 0 h 1548353"/>
                <a:gd name="connsiteX66" fmla="*/ 2239062 w 4095016"/>
                <a:gd name="connsiteY66" fmla="*/ 0 h 1548353"/>
                <a:gd name="connsiteX67" fmla="*/ 2239062 w 4095016"/>
                <a:gd name="connsiteY67" fmla="*/ 5443 h 1548353"/>
                <a:gd name="connsiteX68" fmla="*/ 2282924 w 4095016"/>
                <a:gd name="connsiteY68" fmla="*/ 5443 h 1548353"/>
                <a:gd name="connsiteX69" fmla="*/ 2282924 w 4095016"/>
                <a:gd name="connsiteY69" fmla="*/ 0 h 1548353"/>
                <a:gd name="connsiteX70" fmla="*/ 2326787 w 4095016"/>
                <a:gd name="connsiteY70" fmla="*/ 0 h 1548353"/>
                <a:gd name="connsiteX71" fmla="*/ 2326787 w 4095016"/>
                <a:gd name="connsiteY71" fmla="*/ 5443 h 1548353"/>
                <a:gd name="connsiteX72" fmla="*/ 2370649 w 4095016"/>
                <a:gd name="connsiteY72" fmla="*/ 5443 h 1548353"/>
                <a:gd name="connsiteX73" fmla="*/ 2370649 w 4095016"/>
                <a:gd name="connsiteY73" fmla="*/ 0 h 1548353"/>
                <a:gd name="connsiteX74" fmla="*/ 2414512 w 4095016"/>
                <a:gd name="connsiteY74" fmla="*/ 0 h 1548353"/>
                <a:gd name="connsiteX75" fmla="*/ 2414512 w 4095016"/>
                <a:gd name="connsiteY75" fmla="*/ 5443 h 1548353"/>
                <a:gd name="connsiteX76" fmla="*/ 2458374 w 4095016"/>
                <a:gd name="connsiteY76" fmla="*/ 5443 h 1548353"/>
                <a:gd name="connsiteX77" fmla="*/ 2458374 w 4095016"/>
                <a:gd name="connsiteY77" fmla="*/ 0 h 1548353"/>
                <a:gd name="connsiteX78" fmla="*/ 2502236 w 4095016"/>
                <a:gd name="connsiteY78" fmla="*/ 0 h 1548353"/>
                <a:gd name="connsiteX79" fmla="*/ 2502236 w 4095016"/>
                <a:gd name="connsiteY79" fmla="*/ 5443 h 1548353"/>
                <a:gd name="connsiteX80" fmla="*/ 2546099 w 4095016"/>
                <a:gd name="connsiteY80" fmla="*/ 5443 h 1548353"/>
                <a:gd name="connsiteX81" fmla="*/ 2546099 w 4095016"/>
                <a:gd name="connsiteY81" fmla="*/ 0 h 1548353"/>
                <a:gd name="connsiteX82" fmla="*/ 2589961 w 4095016"/>
                <a:gd name="connsiteY82" fmla="*/ 0 h 1548353"/>
                <a:gd name="connsiteX83" fmla="*/ 2589961 w 4095016"/>
                <a:gd name="connsiteY83" fmla="*/ 5443 h 1548353"/>
                <a:gd name="connsiteX84" fmla="*/ 2633834 w 4095016"/>
                <a:gd name="connsiteY84" fmla="*/ 5443 h 1548353"/>
                <a:gd name="connsiteX85" fmla="*/ 2633834 w 4095016"/>
                <a:gd name="connsiteY85" fmla="*/ 0 h 1548353"/>
                <a:gd name="connsiteX86" fmla="*/ 2677697 w 4095016"/>
                <a:gd name="connsiteY86" fmla="*/ 0 h 1548353"/>
                <a:gd name="connsiteX87" fmla="*/ 2677697 w 4095016"/>
                <a:gd name="connsiteY87" fmla="*/ 5443 h 1548353"/>
                <a:gd name="connsiteX88" fmla="*/ 2721559 w 4095016"/>
                <a:gd name="connsiteY88" fmla="*/ 5443 h 1548353"/>
                <a:gd name="connsiteX89" fmla="*/ 2721559 w 4095016"/>
                <a:gd name="connsiteY89" fmla="*/ 0 h 1548353"/>
                <a:gd name="connsiteX90" fmla="*/ 2765421 w 4095016"/>
                <a:gd name="connsiteY90" fmla="*/ 0 h 1548353"/>
                <a:gd name="connsiteX91" fmla="*/ 2765421 w 4095016"/>
                <a:gd name="connsiteY91" fmla="*/ 5443 h 1548353"/>
                <a:gd name="connsiteX92" fmla="*/ 2809284 w 4095016"/>
                <a:gd name="connsiteY92" fmla="*/ 5443 h 1548353"/>
                <a:gd name="connsiteX93" fmla="*/ 2809284 w 4095016"/>
                <a:gd name="connsiteY93" fmla="*/ 0 h 1548353"/>
                <a:gd name="connsiteX94" fmla="*/ 2853146 w 4095016"/>
                <a:gd name="connsiteY94" fmla="*/ 0 h 1548353"/>
                <a:gd name="connsiteX95" fmla="*/ 2853146 w 4095016"/>
                <a:gd name="connsiteY95" fmla="*/ 5443 h 1548353"/>
                <a:gd name="connsiteX96" fmla="*/ 2897009 w 4095016"/>
                <a:gd name="connsiteY96" fmla="*/ 5443 h 1548353"/>
                <a:gd name="connsiteX97" fmla="*/ 2897009 w 4095016"/>
                <a:gd name="connsiteY97" fmla="*/ 0 h 1548353"/>
                <a:gd name="connsiteX98" fmla="*/ 2940871 w 4095016"/>
                <a:gd name="connsiteY98" fmla="*/ 0 h 1548353"/>
                <a:gd name="connsiteX99" fmla="*/ 2940871 w 4095016"/>
                <a:gd name="connsiteY99" fmla="*/ 5443 h 1548353"/>
                <a:gd name="connsiteX100" fmla="*/ 2984733 w 4095016"/>
                <a:gd name="connsiteY100" fmla="*/ 5443 h 1548353"/>
                <a:gd name="connsiteX101" fmla="*/ 2984733 w 4095016"/>
                <a:gd name="connsiteY101" fmla="*/ 0 h 1548353"/>
                <a:gd name="connsiteX102" fmla="*/ 3028596 w 4095016"/>
                <a:gd name="connsiteY102" fmla="*/ 0 h 1548353"/>
                <a:gd name="connsiteX103" fmla="*/ 3028596 w 4095016"/>
                <a:gd name="connsiteY103" fmla="*/ 5443 h 1548353"/>
                <a:gd name="connsiteX104" fmla="*/ 3072458 w 4095016"/>
                <a:gd name="connsiteY104" fmla="*/ 5443 h 1548353"/>
                <a:gd name="connsiteX105" fmla="*/ 3072458 w 4095016"/>
                <a:gd name="connsiteY105" fmla="*/ 0 h 1548353"/>
                <a:gd name="connsiteX106" fmla="*/ 3116321 w 4095016"/>
                <a:gd name="connsiteY106" fmla="*/ 0 h 1548353"/>
                <a:gd name="connsiteX107" fmla="*/ 3116321 w 4095016"/>
                <a:gd name="connsiteY107" fmla="*/ 5443 h 1548353"/>
                <a:gd name="connsiteX108" fmla="*/ 3160183 w 4095016"/>
                <a:gd name="connsiteY108" fmla="*/ 5443 h 1548353"/>
                <a:gd name="connsiteX109" fmla="*/ 3160183 w 4095016"/>
                <a:gd name="connsiteY109" fmla="*/ 0 h 1548353"/>
                <a:gd name="connsiteX110" fmla="*/ 3204045 w 4095016"/>
                <a:gd name="connsiteY110" fmla="*/ 0 h 1548353"/>
                <a:gd name="connsiteX111" fmla="*/ 3204045 w 4095016"/>
                <a:gd name="connsiteY111" fmla="*/ 5443 h 1548353"/>
                <a:gd name="connsiteX112" fmla="*/ 3247908 w 4095016"/>
                <a:gd name="connsiteY112" fmla="*/ 5443 h 1548353"/>
                <a:gd name="connsiteX113" fmla="*/ 3247908 w 4095016"/>
                <a:gd name="connsiteY113" fmla="*/ 0 h 1548353"/>
                <a:gd name="connsiteX114" fmla="*/ 3291770 w 4095016"/>
                <a:gd name="connsiteY114" fmla="*/ 0 h 1548353"/>
                <a:gd name="connsiteX115" fmla="*/ 3291770 w 4095016"/>
                <a:gd name="connsiteY115" fmla="*/ 5443 h 1548353"/>
                <a:gd name="connsiteX116" fmla="*/ 3335633 w 4095016"/>
                <a:gd name="connsiteY116" fmla="*/ 5443 h 1548353"/>
                <a:gd name="connsiteX117" fmla="*/ 3335633 w 4095016"/>
                <a:gd name="connsiteY117" fmla="*/ 0 h 1548353"/>
                <a:gd name="connsiteX118" fmla="*/ 3379495 w 4095016"/>
                <a:gd name="connsiteY118" fmla="*/ 0 h 1548353"/>
                <a:gd name="connsiteX119" fmla="*/ 3379495 w 4095016"/>
                <a:gd name="connsiteY119" fmla="*/ 5443 h 1548353"/>
                <a:gd name="connsiteX120" fmla="*/ 3423357 w 4095016"/>
                <a:gd name="connsiteY120" fmla="*/ 5443 h 1548353"/>
                <a:gd name="connsiteX121" fmla="*/ 3423357 w 4095016"/>
                <a:gd name="connsiteY121" fmla="*/ 0 h 1548353"/>
                <a:gd name="connsiteX122" fmla="*/ 3467220 w 4095016"/>
                <a:gd name="connsiteY122" fmla="*/ 0 h 1548353"/>
                <a:gd name="connsiteX123" fmla="*/ 3467220 w 4095016"/>
                <a:gd name="connsiteY123" fmla="*/ 5443 h 1548353"/>
                <a:gd name="connsiteX124" fmla="*/ 3511082 w 4095016"/>
                <a:gd name="connsiteY124" fmla="*/ 5443 h 1548353"/>
                <a:gd name="connsiteX125" fmla="*/ 3511082 w 4095016"/>
                <a:gd name="connsiteY125" fmla="*/ 0 h 1548353"/>
                <a:gd name="connsiteX126" fmla="*/ 3554944 w 4095016"/>
                <a:gd name="connsiteY126" fmla="*/ 0 h 1548353"/>
                <a:gd name="connsiteX127" fmla="*/ 3554944 w 4095016"/>
                <a:gd name="connsiteY127" fmla="*/ 5443 h 1548353"/>
                <a:gd name="connsiteX128" fmla="*/ 3598807 w 4095016"/>
                <a:gd name="connsiteY128" fmla="*/ 5443 h 1548353"/>
                <a:gd name="connsiteX129" fmla="*/ 3598807 w 4095016"/>
                <a:gd name="connsiteY129" fmla="*/ 0 h 1548353"/>
                <a:gd name="connsiteX130" fmla="*/ 3642669 w 4095016"/>
                <a:gd name="connsiteY130" fmla="*/ 0 h 1548353"/>
                <a:gd name="connsiteX131" fmla="*/ 3642669 w 4095016"/>
                <a:gd name="connsiteY131" fmla="*/ 5443 h 1548353"/>
                <a:gd name="connsiteX132" fmla="*/ 3686531 w 4095016"/>
                <a:gd name="connsiteY132" fmla="*/ 5443 h 1548353"/>
                <a:gd name="connsiteX133" fmla="*/ 3686531 w 4095016"/>
                <a:gd name="connsiteY133" fmla="*/ 0 h 1548353"/>
                <a:gd name="connsiteX134" fmla="*/ 3730394 w 4095016"/>
                <a:gd name="connsiteY134" fmla="*/ 0 h 1548353"/>
                <a:gd name="connsiteX135" fmla="*/ 3730394 w 4095016"/>
                <a:gd name="connsiteY135" fmla="*/ 5443 h 1548353"/>
                <a:gd name="connsiteX136" fmla="*/ 3774256 w 4095016"/>
                <a:gd name="connsiteY136" fmla="*/ 5443 h 1548353"/>
                <a:gd name="connsiteX137" fmla="*/ 3774256 w 4095016"/>
                <a:gd name="connsiteY137" fmla="*/ 0 h 1548353"/>
                <a:gd name="connsiteX138" fmla="*/ 3818119 w 4095016"/>
                <a:gd name="connsiteY138" fmla="*/ 0 h 1548353"/>
                <a:gd name="connsiteX139" fmla="*/ 3818119 w 4095016"/>
                <a:gd name="connsiteY139" fmla="*/ 5443 h 1548353"/>
                <a:gd name="connsiteX140" fmla="*/ 3861981 w 4095016"/>
                <a:gd name="connsiteY140" fmla="*/ 5443 h 1548353"/>
                <a:gd name="connsiteX141" fmla="*/ 3861981 w 4095016"/>
                <a:gd name="connsiteY141" fmla="*/ 0 h 1548353"/>
                <a:gd name="connsiteX142" fmla="*/ 3905843 w 4095016"/>
                <a:gd name="connsiteY142" fmla="*/ 0 h 1548353"/>
                <a:gd name="connsiteX143" fmla="*/ 3905843 w 4095016"/>
                <a:gd name="connsiteY143" fmla="*/ 5443 h 1548353"/>
                <a:gd name="connsiteX144" fmla="*/ 3949706 w 4095016"/>
                <a:gd name="connsiteY144" fmla="*/ 5443 h 1548353"/>
                <a:gd name="connsiteX145" fmla="*/ 3949706 w 4095016"/>
                <a:gd name="connsiteY145" fmla="*/ 0 h 1548353"/>
                <a:gd name="connsiteX146" fmla="*/ 3993568 w 4095016"/>
                <a:gd name="connsiteY146" fmla="*/ 0 h 1548353"/>
                <a:gd name="connsiteX147" fmla="*/ 3993568 w 4095016"/>
                <a:gd name="connsiteY147" fmla="*/ 5443 h 1548353"/>
                <a:gd name="connsiteX148" fmla="*/ 4037431 w 4095016"/>
                <a:gd name="connsiteY148" fmla="*/ 5443 h 1548353"/>
                <a:gd name="connsiteX149" fmla="*/ 4037431 w 4095016"/>
                <a:gd name="connsiteY149" fmla="*/ 0 h 1548353"/>
                <a:gd name="connsiteX150" fmla="*/ 4081293 w 4095016"/>
                <a:gd name="connsiteY150" fmla="*/ 0 h 1548353"/>
                <a:gd name="connsiteX151" fmla="*/ 4081293 w 4095016"/>
                <a:gd name="connsiteY151" fmla="*/ 5443 h 1548353"/>
                <a:gd name="connsiteX152" fmla="*/ 4095016 w 4095016"/>
                <a:gd name="connsiteY152" fmla="*/ 5443 h 1548353"/>
                <a:gd name="connsiteX153" fmla="*/ 4089621 w 4095016"/>
                <a:gd name="connsiteY153" fmla="*/ 18262 h 1548353"/>
                <a:gd name="connsiteX154" fmla="*/ 4094646 w 4095016"/>
                <a:gd name="connsiteY154" fmla="*/ 20373 h 1548353"/>
                <a:gd name="connsiteX155" fmla="*/ 4077478 w 4095016"/>
                <a:gd name="connsiteY155" fmla="*/ 61119 h 1548353"/>
                <a:gd name="connsiteX156" fmla="*/ 4072453 w 4095016"/>
                <a:gd name="connsiteY156" fmla="*/ 59009 h 1548353"/>
                <a:gd name="connsiteX157" fmla="*/ 4055296 w 4095016"/>
                <a:gd name="connsiteY157" fmla="*/ 99755 h 1548353"/>
                <a:gd name="connsiteX158" fmla="*/ 4060321 w 4095016"/>
                <a:gd name="connsiteY158" fmla="*/ 101866 h 1548353"/>
                <a:gd name="connsiteX159" fmla="*/ 4043153 w 4095016"/>
                <a:gd name="connsiteY159" fmla="*/ 142611 h 1548353"/>
                <a:gd name="connsiteX160" fmla="*/ 4038128 w 4095016"/>
                <a:gd name="connsiteY160" fmla="*/ 140501 h 1548353"/>
                <a:gd name="connsiteX161" fmla="*/ 4020971 w 4095016"/>
                <a:gd name="connsiteY161" fmla="*/ 181246 h 1548353"/>
                <a:gd name="connsiteX162" fmla="*/ 4025996 w 4095016"/>
                <a:gd name="connsiteY162" fmla="*/ 183357 h 1548353"/>
                <a:gd name="connsiteX163" fmla="*/ 4008828 w 4095016"/>
                <a:gd name="connsiteY163" fmla="*/ 224104 h 1548353"/>
                <a:gd name="connsiteX164" fmla="*/ 4003803 w 4095016"/>
                <a:gd name="connsiteY164" fmla="*/ 221993 h 1548353"/>
                <a:gd name="connsiteX165" fmla="*/ 3986647 w 4095016"/>
                <a:gd name="connsiteY165" fmla="*/ 262739 h 1548353"/>
                <a:gd name="connsiteX166" fmla="*/ 3991672 w 4095016"/>
                <a:gd name="connsiteY166" fmla="*/ 264850 h 1548353"/>
                <a:gd name="connsiteX167" fmla="*/ 3974504 w 4095016"/>
                <a:gd name="connsiteY167" fmla="*/ 305596 h 1548353"/>
                <a:gd name="connsiteX168" fmla="*/ 3969490 w 4095016"/>
                <a:gd name="connsiteY168" fmla="*/ 303485 h 1548353"/>
                <a:gd name="connsiteX169" fmla="*/ 3952322 w 4095016"/>
                <a:gd name="connsiteY169" fmla="*/ 344232 h 1548353"/>
                <a:gd name="connsiteX170" fmla="*/ 3957347 w 4095016"/>
                <a:gd name="connsiteY170" fmla="*/ 346343 h 1548353"/>
                <a:gd name="connsiteX171" fmla="*/ 3940179 w 4095016"/>
                <a:gd name="connsiteY171" fmla="*/ 387089 h 1548353"/>
                <a:gd name="connsiteX172" fmla="*/ 3935165 w 4095016"/>
                <a:gd name="connsiteY172" fmla="*/ 384978 h 1548353"/>
                <a:gd name="connsiteX173" fmla="*/ 3917997 w 4095016"/>
                <a:gd name="connsiteY173" fmla="*/ 425724 h 1548353"/>
                <a:gd name="connsiteX174" fmla="*/ 3923022 w 4095016"/>
                <a:gd name="connsiteY174" fmla="*/ 427834 h 1548353"/>
                <a:gd name="connsiteX175" fmla="*/ 3905865 w 4095016"/>
                <a:gd name="connsiteY175" fmla="*/ 468578 h 1548353"/>
                <a:gd name="connsiteX176" fmla="*/ 3900840 w 4095016"/>
                <a:gd name="connsiteY176" fmla="*/ 466466 h 1548353"/>
                <a:gd name="connsiteX177" fmla="*/ 3883672 w 4095016"/>
                <a:gd name="connsiteY177" fmla="*/ 507215 h 1548353"/>
                <a:gd name="connsiteX178" fmla="*/ 3888697 w 4095016"/>
                <a:gd name="connsiteY178" fmla="*/ 509327 h 1548353"/>
                <a:gd name="connsiteX179" fmla="*/ 3871541 w 4095016"/>
                <a:gd name="connsiteY179" fmla="*/ 550075 h 1548353"/>
                <a:gd name="connsiteX180" fmla="*/ 3866515 w 4095016"/>
                <a:gd name="connsiteY180" fmla="*/ 547963 h 1548353"/>
                <a:gd name="connsiteX181" fmla="*/ 3849348 w 4095016"/>
                <a:gd name="connsiteY181" fmla="*/ 588712 h 1548353"/>
                <a:gd name="connsiteX182" fmla="*/ 3854373 w 4095016"/>
                <a:gd name="connsiteY182" fmla="*/ 590824 h 1548353"/>
                <a:gd name="connsiteX183" fmla="*/ 3837216 w 4095016"/>
                <a:gd name="connsiteY183" fmla="*/ 631561 h 1548353"/>
                <a:gd name="connsiteX184" fmla="*/ 3832191 w 4095016"/>
                <a:gd name="connsiteY184" fmla="*/ 629449 h 1548353"/>
                <a:gd name="connsiteX185" fmla="*/ 3815023 w 4095016"/>
                <a:gd name="connsiteY185" fmla="*/ 670198 h 1548353"/>
                <a:gd name="connsiteX186" fmla="*/ 3820048 w 4095016"/>
                <a:gd name="connsiteY186" fmla="*/ 672310 h 1548353"/>
                <a:gd name="connsiteX187" fmla="*/ 3802891 w 4095016"/>
                <a:gd name="connsiteY187" fmla="*/ 713058 h 1548353"/>
                <a:gd name="connsiteX188" fmla="*/ 3797866 w 4095016"/>
                <a:gd name="connsiteY188" fmla="*/ 710946 h 1548353"/>
                <a:gd name="connsiteX189" fmla="*/ 3780698 w 4095016"/>
                <a:gd name="connsiteY189" fmla="*/ 751695 h 1548353"/>
                <a:gd name="connsiteX190" fmla="*/ 3785723 w 4095016"/>
                <a:gd name="connsiteY190" fmla="*/ 753807 h 1548353"/>
                <a:gd name="connsiteX191" fmla="*/ 3768566 w 4095016"/>
                <a:gd name="connsiteY191" fmla="*/ 794545 h 1548353"/>
                <a:gd name="connsiteX192" fmla="*/ 3763541 w 4095016"/>
                <a:gd name="connsiteY192" fmla="*/ 792444 h 1548353"/>
                <a:gd name="connsiteX193" fmla="*/ 3746374 w 4095016"/>
                <a:gd name="connsiteY193" fmla="*/ 833181 h 1548353"/>
                <a:gd name="connsiteX194" fmla="*/ 3751399 w 4095016"/>
                <a:gd name="connsiteY194" fmla="*/ 835293 h 1548353"/>
                <a:gd name="connsiteX195" fmla="*/ 3734242 w 4095016"/>
                <a:gd name="connsiteY195" fmla="*/ 876042 h 1548353"/>
                <a:gd name="connsiteX196" fmla="*/ 3729217 w 4095016"/>
                <a:gd name="connsiteY196" fmla="*/ 873930 h 1548353"/>
                <a:gd name="connsiteX197" fmla="*/ 3712060 w 4095016"/>
                <a:gd name="connsiteY197" fmla="*/ 914678 h 1548353"/>
                <a:gd name="connsiteX198" fmla="*/ 3717074 w 4095016"/>
                <a:gd name="connsiteY198" fmla="*/ 916790 h 1548353"/>
                <a:gd name="connsiteX199" fmla="*/ 3699917 w 4095016"/>
                <a:gd name="connsiteY199" fmla="*/ 957539 h 1548353"/>
                <a:gd name="connsiteX200" fmla="*/ 3694892 w 4095016"/>
                <a:gd name="connsiteY200" fmla="*/ 955427 h 1548353"/>
                <a:gd name="connsiteX201" fmla="*/ 3677735 w 4095016"/>
                <a:gd name="connsiteY201" fmla="*/ 996164 h 1548353"/>
                <a:gd name="connsiteX202" fmla="*/ 3682749 w 4095016"/>
                <a:gd name="connsiteY202" fmla="*/ 998276 h 1548353"/>
                <a:gd name="connsiteX203" fmla="*/ 3665592 w 4095016"/>
                <a:gd name="connsiteY203" fmla="*/ 1039025 h 1548353"/>
                <a:gd name="connsiteX204" fmla="*/ 3660567 w 4095016"/>
                <a:gd name="connsiteY204" fmla="*/ 1036913 h 1548353"/>
                <a:gd name="connsiteX205" fmla="*/ 3643410 w 4095016"/>
                <a:gd name="connsiteY205" fmla="*/ 1077661 h 1548353"/>
                <a:gd name="connsiteX206" fmla="*/ 3648435 w 4095016"/>
                <a:gd name="connsiteY206" fmla="*/ 1079773 h 1548353"/>
                <a:gd name="connsiteX207" fmla="*/ 3631267 w 4095016"/>
                <a:gd name="connsiteY207" fmla="*/ 1120522 h 1548353"/>
                <a:gd name="connsiteX208" fmla="*/ 3626242 w 4095016"/>
                <a:gd name="connsiteY208" fmla="*/ 1118410 h 1548353"/>
                <a:gd name="connsiteX209" fmla="*/ 3609086 w 4095016"/>
                <a:gd name="connsiteY209" fmla="*/ 1159158 h 1548353"/>
                <a:gd name="connsiteX210" fmla="*/ 3614111 w 4095016"/>
                <a:gd name="connsiteY210" fmla="*/ 1161270 h 1548353"/>
                <a:gd name="connsiteX211" fmla="*/ 3596943 w 4095016"/>
                <a:gd name="connsiteY211" fmla="*/ 1202008 h 1548353"/>
                <a:gd name="connsiteX212" fmla="*/ 3591918 w 4095016"/>
                <a:gd name="connsiteY212" fmla="*/ 1199896 h 1548353"/>
                <a:gd name="connsiteX213" fmla="*/ 3574761 w 4095016"/>
                <a:gd name="connsiteY213" fmla="*/ 1240644 h 1548353"/>
                <a:gd name="connsiteX214" fmla="*/ 3579786 w 4095016"/>
                <a:gd name="connsiteY214" fmla="*/ 1242756 h 1548353"/>
                <a:gd name="connsiteX215" fmla="*/ 3562618 w 4095016"/>
                <a:gd name="connsiteY215" fmla="*/ 1283505 h 1548353"/>
                <a:gd name="connsiteX216" fmla="*/ 3557593 w 4095016"/>
                <a:gd name="connsiteY216" fmla="*/ 1281393 h 1548353"/>
                <a:gd name="connsiteX217" fmla="*/ 3540436 w 4095016"/>
                <a:gd name="connsiteY217" fmla="*/ 1322141 h 1548353"/>
                <a:gd name="connsiteX218" fmla="*/ 3545461 w 4095016"/>
                <a:gd name="connsiteY218" fmla="*/ 1324253 h 1548353"/>
                <a:gd name="connsiteX219" fmla="*/ 3528293 w 4095016"/>
                <a:gd name="connsiteY219" fmla="*/ 1364991 h 1548353"/>
                <a:gd name="connsiteX220" fmla="*/ 3523268 w 4095016"/>
                <a:gd name="connsiteY220" fmla="*/ 1362890 h 1548353"/>
                <a:gd name="connsiteX221" fmla="*/ 3506111 w 4095016"/>
                <a:gd name="connsiteY221" fmla="*/ 1403627 h 1548353"/>
                <a:gd name="connsiteX222" fmla="*/ 3511136 w 4095016"/>
                <a:gd name="connsiteY222" fmla="*/ 1405739 h 1548353"/>
                <a:gd name="connsiteX223" fmla="*/ 3493969 w 4095016"/>
                <a:gd name="connsiteY223" fmla="*/ 1446488 h 1548353"/>
                <a:gd name="connsiteX224" fmla="*/ 3488944 w 4095016"/>
                <a:gd name="connsiteY224" fmla="*/ 1444376 h 1548353"/>
                <a:gd name="connsiteX225" fmla="*/ 3471787 w 4095016"/>
                <a:gd name="connsiteY225" fmla="*/ 1485125 h 1548353"/>
                <a:gd name="connsiteX226" fmla="*/ 3476812 w 4095016"/>
                <a:gd name="connsiteY226" fmla="*/ 1487237 h 1548353"/>
                <a:gd name="connsiteX227" fmla="*/ 3459644 w 4095016"/>
                <a:gd name="connsiteY227" fmla="*/ 1527985 h 1548353"/>
                <a:gd name="connsiteX228" fmla="*/ 3454630 w 4095016"/>
                <a:gd name="connsiteY228" fmla="*/ 1525873 h 1548353"/>
                <a:gd name="connsiteX229" fmla="*/ 3447447 w 4095016"/>
                <a:gd name="connsiteY229" fmla="*/ 1542910 h 1548353"/>
                <a:gd name="connsiteX230" fmla="*/ 3429440 w 4095016"/>
                <a:gd name="connsiteY230" fmla="*/ 1542910 h 1548353"/>
                <a:gd name="connsiteX231" fmla="*/ 3429440 w 4095016"/>
                <a:gd name="connsiteY231" fmla="*/ 1548354 h 1548353"/>
                <a:gd name="connsiteX232" fmla="*/ 3386188 w 4095016"/>
                <a:gd name="connsiteY232" fmla="*/ 1548354 h 1548353"/>
                <a:gd name="connsiteX233" fmla="*/ 3386188 w 4095016"/>
                <a:gd name="connsiteY233" fmla="*/ 1542910 h 1548353"/>
                <a:gd name="connsiteX234" fmla="*/ 3342936 w 4095016"/>
                <a:gd name="connsiteY234" fmla="*/ 1542910 h 1548353"/>
                <a:gd name="connsiteX235" fmla="*/ 3342936 w 4095016"/>
                <a:gd name="connsiteY235" fmla="*/ 1548354 h 1548353"/>
                <a:gd name="connsiteX236" fmla="*/ 3299673 w 4095016"/>
                <a:gd name="connsiteY236" fmla="*/ 1548354 h 1548353"/>
                <a:gd name="connsiteX237" fmla="*/ 3299673 w 4095016"/>
                <a:gd name="connsiteY237" fmla="*/ 1542910 h 1548353"/>
                <a:gd name="connsiteX238" fmla="*/ 3256421 w 4095016"/>
                <a:gd name="connsiteY238" fmla="*/ 1542910 h 1548353"/>
                <a:gd name="connsiteX239" fmla="*/ 3256421 w 4095016"/>
                <a:gd name="connsiteY239" fmla="*/ 1548354 h 1548353"/>
                <a:gd name="connsiteX240" fmla="*/ 3213169 w 4095016"/>
                <a:gd name="connsiteY240" fmla="*/ 1548354 h 1548353"/>
                <a:gd name="connsiteX241" fmla="*/ 3213169 w 4095016"/>
                <a:gd name="connsiteY241" fmla="*/ 1542910 h 1548353"/>
                <a:gd name="connsiteX242" fmla="*/ 3169917 w 4095016"/>
                <a:gd name="connsiteY242" fmla="*/ 1542910 h 1548353"/>
                <a:gd name="connsiteX243" fmla="*/ 3169917 w 4095016"/>
                <a:gd name="connsiteY243" fmla="*/ 1548354 h 1548353"/>
                <a:gd name="connsiteX244" fmla="*/ 3126665 w 4095016"/>
                <a:gd name="connsiteY244" fmla="*/ 1548354 h 1548353"/>
                <a:gd name="connsiteX245" fmla="*/ 3126665 w 4095016"/>
                <a:gd name="connsiteY245" fmla="*/ 1542910 h 1548353"/>
                <a:gd name="connsiteX246" fmla="*/ 3083402 w 4095016"/>
                <a:gd name="connsiteY246" fmla="*/ 1542910 h 1548353"/>
                <a:gd name="connsiteX247" fmla="*/ 3083402 w 4095016"/>
                <a:gd name="connsiteY247" fmla="*/ 1548354 h 1548353"/>
                <a:gd name="connsiteX248" fmla="*/ 3040150 w 4095016"/>
                <a:gd name="connsiteY248" fmla="*/ 1548354 h 1548353"/>
                <a:gd name="connsiteX249" fmla="*/ 3040150 w 4095016"/>
                <a:gd name="connsiteY249" fmla="*/ 1542910 h 1548353"/>
                <a:gd name="connsiteX250" fmla="*/ 2996898 w 4095016"/>
                <a:gd name="connsiteY250" fmla="*/ 1542910 h 1548353"/>
                <a:gd name="connsiteX251" fmla="*/ 2996898 w 4095016"/>
                <a:gd name="connsiteY251" fmla="*/ 1548354 h 1548353"/>
                <a:gd name="connsiteX252" fmla="*/ 2953646 w 4095016"/>
                <a:gd name="connsiteY252" fmla="*/ 1548354 h 1548353"/>
                <a:gd name="connsiteX253" fmla="*/ 2953646 w 4095016"/>
                <a:gd name="connsiteY253" fmla="*/ 1542910 h 1548353"/>
                <a:gd name="connsiteX254" fmla="*/ 2910383 w 4095016"/>
                <a:gd name="connsiteY254" fmla="*/ 1542910 h 1548353"/>
                <a:gd name="connsiteX255" fmla="*/ 2910383 w 4095016"/>
                <a:gd name="connsiteY255" fmla="*/ 1548354 h 1548353"/>
                <a:gd name="connsiteX256" fmla="*/ 2867131 w 4095016"/>
                <a:gd name="connsiteY256" fmla="*/ 1548354 h 1548353"/>
                <a:gd name="connsiteX257" fmla="*/ 2867131 w 4095016"/>
                <a:gd name="connsiteY257" fmla="*/ 1542910 h 1548353"/>
                <a:gd name="connsiteX258" fmla="*/ 2823879 w 4095016"/>
                <a:gd name="connsiteY258" fmla="*/ 1542910 h 1548353"/>
                <a:gd name="connsiteX259" fmla="*/ 2823879 w 4095016"/>
                <a:gd name="connsiteY259" fmla="*/ 1548354 h 1548353"/>
                <a:gd name="connsiteX260" fmla="*/ 2780627 w 4095016"/>
                <a:gd name="connsiteY260" fmla="*/ 1548354 h 1548353"/>
                <a:gd name="connsiteX261" fmla="*/ 2780627 w 4095016"/>
                <a:gd name="connsiteY261" fmla="*/ 1542910 h 1548353"/>
                <a:gd name="connsiteX262" fmla="*/ 2737364 w 4095016"/>
                <a:gd name="connsiteY262" fmla="*/ 1542910 h 1548353"/>
                <a:gd name="connsiteX263" fmla="*/ 2737364 w 4095016"/>
                <a:gd name="connsiteY263" fmla="*/ 1548354 h 1548353"/>
                <a:gd name="connsiteX264" fmla="*/ 2694112 w 4095016"/>
                <a:gd name="connsiteY264" fmla="*/ 1548354 h 1548353"/>
                <a:gd name="connsiteX265" fmla="*/ 2694112 w 4095016"/>
                <a:gd name="connsiteY265" fmla="*/ 1542910 h 1548353"/>
                <a:gd name="connsiteX266" fmla="*/ 2650860 w 4095016"/>
                <a:gd name="connsiteY266" fmla="*/ 1542910 h 1548353"/>
                <a:gd name="connsiteX267" fmla="*/ 2650860 w 4095016"/>
                <a:gd name="connsiteY267" fmla="*/ 1548354 h 1548353"/>
                <a:gd name="connsiteX268" fmla="*/ 2607608 w 4095016"/>
                <a:gd name="connsiteY268" fmla="*/ 1548354 h 1548353"/>
                <a:gd name="connsiteX269" fmla="*/ 2607608 w 4095016"/>
                <a:gd name="connsiteY269" fmla="*/ 1542910 h 1548353"/>
                <a:gd name="connsiteX270" fmla="*/ 2564356 w 4095016"/>
                <a:gd name="connsiteY270" fmla="*/ 1542910 h 1548353"/>
                <a:gd name="connsiteX271" fmla="*/ 2564356 w 4095016"/>
                <a:gd name="connsiteY271" fmla="*/ 1548354 h 1548353"/>
                <a:gd name="connsiteX272" fmla="*/ 2521094 w 4095016"/>
                <a:gd name="connsiteY272" fmla="*/ 1548354 h 1548353"/>
                <a:gd name="connsiteX273" fmla="*/ 2521094 w 4095016"/>
                <a:gd name="connsiteY273" fmla="*/ 1542910 h 1548353"/>
                <a:gd name="connsiteX274" fmla="*/ 2477842 w 4095016"/>
                <a:gd name="connsiteY274" fmla="*/ 1542910 h 1548353"/>
                <a:gd name="connsiteX275" fmla="*/ 2477842 w 4095016"/>
                <a:gd name="connsiteY275" fmla="*/ 1548354 h 1548353"/>
                <a:gd name="connsiteX276" fmla="*/ 2434590 w 4095016"/>
                <a:gd name="connsiteY276" fmla="*/ 1548354 h 1548353"/>
                <a:gd name="connsiteX277" fmla="*/ 2434590 w 4095016"/>
                <a:gd name="connsiteY277" fmla="*/ 1542910 h 1548353"/>
                <a:gd name="connsiteX278" fmla="*/ 2391338 w 4095016"/>
                <a:gd name="connsiteY278" fmla="*/ 1542910 h 1548353"/>
                <a:gd name="connsiteX279" fmla="*/ 2391338 w 4095016"/>
                <a:gd name="connsiteY279" fmla="*/ 1548354 h 1548353"/>
                <a:gd name="connsiteX280" fmla="*/ 2348075 w 4095016"/>
                <a:gd name="connsiteY280" fmla="*/ 1548354 h 1548353"/>
                <a:gd name="connsiteX281" fmla="*/ 2348075 w 4095016"/>
                <a:gd name="connsiteY281" fmla="*/ 1542910 h 1548353"/>
                <a:gd name="connsiteX282" fmla="*/ 2304823 w 4095016"/>
                <a:gd name="connsiteY282" fmla="*/ 1542910 h 1548353"/>
                <a:gd name="connsiteX283" fmla="*/ 2304823 w 4095016"/>
                <a:gd name="connsiteY283" fmla="*/ 1548354 h 1548353"/>
                <a:gd name="connsiteX284" fmla="*/ 2261571 w 4095016"/>
                <a:gd name="connsiteY284" fmla="*/ 1548354 h 1548353"/>
                <a:gd name="connsiteX285" fmla="*/ 2261571 w 4095016"/>
                <a:gd name="connsiteY285" fmla="*/ 1542910 h 1548353"/>
                <a:gd name="connsiteX286" fmla="*/ 2218319 w 4095016"/>
                <a:gd name="connsiteY286" fmla="*/ 1542910 h 1548353"/>
                <a:gd name="connsiteX287" fmla="*/ 2218319 w 4095016"/>
                <a:gd name="connsiteY287" fmla="*/ 1548354 h 1548353"/>
                <a:gd name="connsiteX288" fmla="*/ 2175056 w 4095016"/>
                <a:gd name="connsiteY288" fmla="*/ 1548354 h 1548353"/>
                <a:gd name="connsiteX289" fmla="*/ 2175056 w 4095016"/>
                <a:gd name="connsiteY289" fmla="*/ 1542910 h 1548353"/>
                <a:gd name="connsiteX290" fmla="*/ 2131804 w 4095016"/>
                <a:gd name="connsiteY290" fmla="*/ 1542910 h 1548353"/>
                <a:gd name="connsiteX291" fmla="*/ 2131804 w 4095016"/>
                <a:gd name="connsiteY291" fmla="*/ 1548354 h 1548353"/>
                <a:gd name="connsiteX292" fmla="*/ 2088552 w 4095016"/>
                <a:gd name="connsiteY292" fmla="*/ 1548354 h 1548353"/>
                <a:gd name="connsiteX293" fmla="*/ 2088552 w 4095016"/>
                <a:gd name="connsiteY293" fmla="*/ 1542910 h 1548353"/>
                <a:gd name="connsiteX294" fmla="*/ 2045300 w 4095016"/>
                <a:gd name="connsiteY294" fmla="*/ 1542910 h 1548353"/>
                <a:gd name="connsiteX295" fmla="*/ 2045300 w 4095016"/>
                <a:gd name="connsiteY295" fmla="*/ 1548354 h 1548353"/>
                <a:gd name="connsiteX296" fmla="*/ 2002048 w 4095016"/>
                <a:gd name="connsiteY296" fmla="*/ 1548354 h 1548353"/>
                <a:gd name="connsiteX297" fmla="*/ 2002048 w 4095016"/>
                <a:gd name="connsiteY297" fmla="*/ 1542910 h 1548353"/>
                <a:gd name="connsiteX298" fmla="*/ 1958785 w 4095016"/>
                <a:gd name="connsiteY298" fmla="*/ 1542910 h 1548353"/>
                <a:gd name="connsiteX299" fmla="*/ 1958785 w 4095016"/>
                <a:gd name="connsiteY299" fmla="*/ 1548354 h 1548353"/>
                <a:gd name="connsiteX300" fmla="*/ 1915533 w 4095016"/>
                <a:gd name="connsiteY300" fmla="*/ 1548354 h 1548353"/>
                <a:gd name="connsiteX301" fmla="*/ 1915533 w 4095016"/>
                <a:gd name="connsiteY301" fmla="*/ 1542910 h 1548353"/>
                <a:gd name="connsiteX302" fmla="*/ 1872281 w 4095016"/>
                <a:gd name="connsiteY302" fmla="*/ 1542910 h 1548353"/>
                <a:gd name="connsiteX303" fmla="*/ 1872281 w 4095016"/>
                <a:gd name="connsiteY303" fmla="*/ 1548354 h 1548353"/>
                <a:gd name="connsiteX304" fmla="*/ 1829029 w 4095016"/>
                <a:gd name="connsiteY304" fmla="*/ 1548354 h 1548353"/>
                <a:gd name="connsiteX305" fmla="*/ 1829029 w 4095016"/>
                <a:gd name="connsiteY305" fmla="*/ 1542910 h 1548353"/>
                <a:gd name="connsiteX306" fmla="*/ 1785766 w 4095016"/>
                <a:gd name="connsiteY306" fmla="*/ 1542910 h 1548353"/>
                <a:gd name="connsiteX307" fmla="*/ 1785766 w 4095016"/>
                <a:gd name="connsiteY307" fmla="*/ 1548354 h 1548353"/>
                <a:gd name="connsiteX308" fmla="*/ 1742515 w 4095016"/>
                <a:gd name="connsiteY308" fmla="*/ 1548354 h 1548353"/>
                <a:gd name="connsiteX309" fmla="*/ 1742515 w 4095016"/>
                <a:gd name="connsiteY309" fmla="*/ 1542910 h 1548353"/>
                <a:gd name="connsiteX310" fmla="*/ 1699263 w 4095016"/>
                <a:gd name="connsiteY310" fmla="*/ 1542910 h 1548353"/>
                <a:gd name="connsiteX311" fmla="*/ 1699263 w 4095016"/>
                <a:gd name="connsiteY311" fmla="*/ 1548354 h 1548353"/>
                <a:gd name="connsiteX312" fmla="*/ 1656011 w 4095016"/>
                <a:gd name="connsiteY312" fmla="*/ 1548354 h 1548353"/>
                <a:gd name="connsiteX313" fmla="*/ 1656011 w 4095016"/>
                <a:gd name="connsiteY313" fmla="*/ 1542910 h 1548353"/>
                <a:gd name="connsiteX314" fmla="*/ 1612748 w 4095016"/>
                <a:gd name="connsiteY314" fmla="*/ 1542910 h 1548353"/>
                <a:gd name="connsiteX315" fmla="*/ 1612748 w 4095016"/>
                <a:gd name="connsiteY315" fmla="*/ 1548354 h 1548353"/>
                <a:gd name="connsiteX316" fmla="*/ 1569496 w 4095016"/>
                <a:gd name="connsiteY316" fmla="*/ 1548354 h 1548353"/>
                <a:gd name="connsiteX317" fmla="*/ 1569496 w 4095016"/>
                <a:gd name="connsiteY317" fmla="*/ 1542910 h 1548353"/>
                <a:gd name="connsiteX318" fmla="*/ 1526244 w 4095016"/>
                <a:gd name="connsiteY318" fmla="*/ 1542910 h 1548353"/>
                <a:gd name="connsiteX319" fmla="*/ 1526244 w 4095016"/>
                <a:gd name="connsiteY319" fmla="*/ 1548354 h 1548353"/>
                <a:gd name="connsiteX320" fmla="*/ 1482992 w 4095016"/>
                <a:gd name="connsiteY320" fmla="*/ 1548354 h 1548353"/>
                <a:gd name="connsiteX321" fmla="*/ 1482992 w 4095016"/>
                <a:gd name="connsiteY321" fmla="*/ 1542910 h 1548353"/>
                <a:gd name="connsiteX322" fmla="*/ 1439740 w 4095016"/>
                <a:gd name="connsiteY322" fmla="*/ 1542910 h 1548353"/>
                <a:gd name="connsiteX323" fmla="*/ 1439740 w 4095016"/>
                <a:gd name="connsiteY323" fmla="*/ 1548354 h 1548353"/>
                <a:gd name="connsiteX324" fmla="*/ 1396477 w 4095016"/>
                <a:gd name="connsiteY324" fmla="*/ 1548354 h 1548353"/>
                <a:gd name="connsiteX325" fmla="*/ 1396477 w 4095016"/>
                <a:gd name="connsiteY325" fmla="*/ 1542910 h 1548353"/>
                <a:gd name="connsiteX326" fmla="*/ 1353225 w 4095016"/>
                <a:gd name="connsiteY326" fmla="*/ 1542910 h 1548353"/>
                <a:gd name="connsiteX327" fmla="*/ 1353225 w 4095016"/>
                <a:gd name="connsiteY327" fmla="*/ 1548354 h 1548353"/>
                <a:gd name="connsiteX328" fmla="*/ 1309973 w 4095016"/>
                <a:gd name="connsiteY328" fmla="*/ 1548354 h 1548353"/>
                <a:gd name="connsiteX329" fmla="*/ 1309973 w 4095016"/>
                <a:gd name="connsiteY329" fmla="*/ 1542910 h 1548353"/>
                <a:gd name="connsiteX330" fmla="*/ 1266721 w 4095016"/>
                <a:gd name="connsiteY330" fmla="*/ 1542910 h 1548353"/>
                <a:gd name="connsiteX331" fmla="*/ 1266721 w 4095016"/>
                <a:gd name="connsiteY331" fmla="*/ 1548354 h 1548353"/>
                <a:gd name="connsiteX332" fmla="*/ 1223458 w 4095016"/>
                <a:gd name="connsiteY332" fmla="*/ 1548354 h 1548353"/>
                <a:gd name="connsiteX333" fmla="*/ 1223458 w 4095016"/>
                <a:gd name="connsiteY333" fmla="*/ 1542910 h 1548353"/>
                <a:gd name="connsiteX334" fmla="*/ 1180206 w 4095016"/>
                <a:gd name="connsiteY334" fmla="*/ 1542910 h 1548353"/>
                <a:gd name="connsiteX335" fmla="*/ 1180206 w 4095016"/>
                <a:gd name="connsiteY335" fmla="*/ 1548354 h 1548353"/>
                <a:gd name="connsiteX336" fmla="*/ 1136954 w 4095016"/>
                <a:gd name="connsiteY336" fmla="*/ 1548354 h 1548353"/>
                <a:gd name="connsiteX337" fmla="*/ 1136954 w 4095016"/>
                <a:gd name="connsiteY337" fmla="*/ 1542910 h 1548353"/>
                <a:gd name="connsiteX338" fmla="*/ 1093702 w 4095016"/>
                <a:gd name="connsiteY338" fmla="*/ 1542910 h 1548353"/>
                <a:gd name="connsiteX339" fmla="*/ 1093702 w 4095016"/>
                <a:gd name="connsiteY339" fmla="*/ 1548354 h 1548353"/>
                <a:gd name="connsiteX340" fmla="*/ 1050439 w 4095016"/>
                <a:gd name="connsiteY340" fmla="*/ 1548354 h 1548353"/>
                <a:gd name="connsiteX341" fmla="*/ 1050439 w 4095016"/>
                <a:gd name="connsiteY341" fmla="*/ 1542910 h 1548353"/>
                <a:gd name="connsiteX342" fmla="*/ 1007190 w 4095016"/>
                <a:gd name="connsiteY342" fmla="*/ 1542910 h 1548353"/>
                <a:gd name="connsiteX343" fmla="*/ 1007190 w 4095016"/>
                <a:gd name="connsiteY343" fmla="*/ 1548354 h 1548353"/>
                <a:gd name="connsiteX344" fmla="*/ 963935 w 4095016"/>
                <a:gd name="connsiteY344" fmla="*/ 1548354 h 1548353"/>
                <a:gd name="connsiteX345" fmla="*/ 963935 w 4095016"/>
                <a:gd name="connsiteY345" fmla="*/ 1542910 h 1548353"/>
                <a:gd name="connsiteX346" fmla="*/ 920680 w 4095016"/>
                <a:gd name="connsiteY346" fmla="*/ 1542910 h 1548353"/>
                <a:gd name="connsiteX347" fmla="*/ 920680 w 4095016"/>
                <a:gd name="connsiteY347" fmla="*/ 1548354 h 1548353"/>
                <a:gd name="connsiteX348" fmla="*/ 877426 w 4095016"/>
                <a:gd name="connsiteY348" fmla="*/ 1548354 h 1548353"/>
                <a:gd name="connsiteX349" fmla="*/ 877426 w 4095016"/>
                <a:gd name="connsiteY349" fmla="*/ 1542910 h 1548353"/>
                <a:gd name="connsiteX350" fmla="*/ 834172 w 4095016"/>
                <a:gd name="connsiteY350" fmla="*/ 1542910 h 1548353"/>
                <a:gd name="connsiteX351" fmla="*/ 834172 w 4095016"/>
                <a:gd name="connsiteY351" fmla="*/ 1548354 h 1548353"/>
                <a:gd name="connsiteX352" fmla="*/ 790917 w 4095016"/>
                <a:gd name="connsiteY352" fmla="*/ 1548354 h 1548353"/>
                <a:gd name="connsiteX353" fmla="*/ 790917 w 4095016"/>
                <a:gd name="connsiteY353" fmla="*/ 1542910 h 1548353"/>
                <a:gd name="connsiteX354" fmla="*/ 747662 w 4095016"/>
                <a:gd name="connsiteY354" fmla="*/ 1542910 h 1548353"/>
                <a:gd name="connsiteX355" fmla="*/ 747662 w 4095016"/>
                <a:gd name="connsiteY355" fmla="*/ 1548354 h 1548353"/>
                <a:gd name="connsiteX356" fmla="*/ 704408 w 4095016"/>
                <a:gd name="connsiteY356" fmla="*/ 1548354 h 1548353"/>
                <a:gd name="connsiteX357" fmla="*/ 704408 w 4095016"/>
                <a:gd name="connsiteY357" fmla="*/ 1542910 h 1548353"/>
                <a:gd name="connsiteX358" fmla="*/ 661153 w 4095016"/>
                <a:gd name="connsiteY358" fmla="*/ 1542910 h 1548353"/>
                <a:gd name="connsiteX359" fmla="*/ 661153 w 4095016"/>
                <a:gd name="connsiteY359" fmla="*/ 1548354 h 1548353"/>
                <a:gd name="connsiteX360" fmla="*/ 617899 w 4095016"/>
                <a:gd name="connsiteY360" fmla="*/ 1548354 h 1548353"/>
                <a:gd name="connsiteX361" fmla="*/ 617899 w 4095016"/>
                <a:gd name="connsiteY361" fmla="*/ 1542910 h 1548353"/>
                <a:gd name="connsiteX362" fmla="*/ 574645 w 4095016"/>
                <a:gd name="connsiteY362" fmla="*/ 1542910 h 1548353"/>
                <a:gd name="connsiteX363" fmla="*/ 574645 w 4095016"/>
                <a:gd name="connsiteY363" fmla="*/ 1548354 h 1548353"/>
                <a:gd name="connsiteX364" fmla="*/ 531391 w 4095016"/>
                <a:gd name="connsiteY364" fmla="*/ 1548354 h 1548353"/>
                <a:gd name="connsiteX365" fmla="*/ 531391 w 4095016"/>
                <a:gd name="connsiteY365" fmla="*/ 1542910 h 1548353"/>
                <a:gd name="connsiteX366" fmla="*/ 488135 w 4095016"/>
                <a:gd name="connsiteY366" fmla="*/ 1542910 h 1548353"/>
                <a:gd name="connsiteX367" fmla="*/ 488135 w 4095016"/>
                <a:gd name="connsiteY367" fmla="*/ 1548354 h 1548353"/>
                <a:gd name="connsiteX368" fmla="*/ 444881 w 4095016"/>
                <a:gd name="connsiteY368" fmla="*/ 1548354 h 1548353"/>
                <a:gd name="connsiteX369" fmla="*/ 444881 w 4095016"/>
                <a:gd name="connsiteY369" fmla="*/ 1542910 h 1548353"/>
                <a:gd name="connsiteX370" fmla="*/ 401627 w 4095016"/>
                <a:gd name="connsiteY370" fmla="*/ 1542910 h 1548353"/>
                <a:gd name="connsiteX371" fmla="*/ 401627 w 4095016"/>
                <a:gd name="connsiteY371" fmla="*/ 1548354 h 1548353"/>
                <a:gd name="connsiteX372" fmla="*/ 358372 w 4095016"/>
                <a:gd name="connsiteY372" fmla="*/ 1548354 h 1548353"/>
                <a:gd name="connsiteX373" fmla="*/ 358372 w 4095016"/>
                <a:gd name="connsiteY373" fmla="*/ 1542910 h 1548353"/>
                <a:gd name="connsiteX374" fmla="*/ 315118 w 4095016"/>
                <a:gd name="connsiteY374" fmla="*/ 1542910 h 1548353"/>
                <a:gd name="connsiteX375" fmla="*/ 315118 w 4095016"/>
                <a:gd name="connsiteY375" fmla="*/ 1548354 h 1548353"/>
                <a:gd name="connsiteX376" fmla="*/ 271864 w 4095016"/>
                <a:gd name="connsiteY376" fmla="*/ 1548354 h 1548353"/>
                <a:gd name="connsiteX377" fmla="*/ 271864 w 4095016"/>
                <a:gd name="connsiteY377" fmla="*/ 1542910 h 1548353"/>
                <a:gd name="connsiteX378" fmla="*/ 228608 w 4095016"/>
                <a:gd name="connsiteY378" fmla="*/ 1542910 h 1548353"/>
                <a:gd name="connsiteX379" fmla="*/ 228608 w 4095016"/>
                <a:gd name="connsiteY379" fmla="*/ 1548354 h 1548353"/>
                <a:gd name="connsiteX380" fmla="*/ 185354 w 4095016"/>
                <a:gd name="connsiteY380" fmla="*/ 1548354 h 1548353"/>
                <a:gd name="connsiteX381" fmla="*/ 185354 w 4095016"/>
                <a:gd name="connsiteY381" fmla="*/ 1542910 h 1548353"/>
                <a:gd name="connsiteX382" fmla="*/ 142100 w 4095016"/>
                <a:gd name="connsiteY382" fmla="*/ 1542910 h 1548353"/>
                <a:gd name="connsiteX383" fmla="*/ 142100 w 4095016"/>
                <a:gd name="connsiteY383" fmla="*/ 1548354 h 1548353"/>
                <a:gd name="connsiteX384" fmla="*/ 98846 w 4095016"/>
                <a:gd name="connsiteY384" fmla="*/ 1548354 h 1548353"/>
                <a:gd name="connsiteX385" fmla="*/ 98846 w 4095016"/>
                <a:gd name="connsiteY385" fmla="*/ 1542910 h 1548353"/>
                <a:gd name="connsiteX386" fmla="*/ 55591 w 4095016"/>
                <a:gd name="connsiteY386" fmla="*/ 1542910 h 1548353"/>
                <a:gd name="connsiteX387" fmla="*/ 55591 w 4095016"/>
                <a:gd name="connsiteY387" fmla="*/ 1548354 h 1548353"/>
                <a:gd name="connsiteX388" fmla="*/ 12336 w 4095016"/>
                <a:gd name="connsiteY388" fmla="*/ 1548354 h 1548353"/>
                <a:gd name="connsiteX389" fmla="*/ 12336 w 4095016"/>
                <a:gd name="connsiteY389" fmla="*/ 1542910 h 1548353"/>
                <a:gd name="connsiteX390" fmla="*/ 0 w 4095016"/>
                <a:gd name="connsiteY390" fmla="*/ 1542910 h 1548353"/>
                <a:gd name="connsiteX391" fmla="*/ 6300 w 4095016"/>
                <a:gd name="connsiteY391" fmla="*/ 1531654 h 1548353"/>
                <a:gd name="connsiteX392" fmla="*/ 1543 w 4095016"/>
                <a:gd name="connsiteY392" fmla="*/ 1528997 h 1548353"/>
                <a:gd name="connsiteX393" fmla="*/ 23210 w 4095016"/>
                <a:gd name="connsiteY393" fmla="*/ 1490285 h 1548353"/>
                <a:gd name="connsiteX394" fmla="*/ 27967 w 4095016"/>
                <a:gd name="connsiteY394" fmla="*/ 1492941 h 1548353"/>
                <a:gd name="connsiteX395" fmla="*/ 49635 w 4095016"/>
                <a:gd name="connsiteY395" fmla="*/ 1454239 h 1548353"/>
                <a:gd name="connsiteX396" fmla="*/ 44877 w 4095016"/>
                <a:gd name="connsiteY396" fmla="*/ 1451583 h 1548353"/>
                <a:gd name="connsiteX397" fmla="*/ 66544 w 4095016"/>
                <a:gd name="connsiteY397" fmla="*/ 1412870 h 1548353"/>
                <a:gd name="connsiteX398" fmla="*/ 71301 w 4095016"/>
                <a:gd name="connsiteY398" fmla="*/ 1415526 h 1548353"/>
                <a:gd name="connsiteX399" fmla="*/ 92968 w 4095016"/>
                <a:gd name="connsiteY399" fmla="*/ 1376825 h 1548353"/>
                <a:gd name="connsiteX400" fmla="*/ 88212 w 4095016"/>
                <a:gd name="connsiteY400" fmla="*/ 1374168 h 1548353"/>
                <a:gd name="connsiteX401" fmla="*/ 109879 w 4095016"/>
                <a:gd name="connsiteY401" fmla="*/ 1335456 h 1548353"/>
                <a:gd name="connsiteX402" fmla="*/ 114636 w 4095016"/>
                <a:gd name="connsiteY402" fmla="*/ 1338112 h 1548353"/>
                <a:gd name="connsiteX403" fmla="*/ 136303 w 4095016"/>
                <a:gd name="connsiteY403" fmla="*/ 1299399 h 1548353"/>
                <a:gd name="connsiteX404" fmla="*/ 131545 w 4095016"/>
                <a:gd name="connsiteY404" fmla="*/ 1296743 h 1548353"/>
                <a:gd name="connsiteX405" fmla="*/ 153213 w 4095016"/>
                <a:gd name="connsiteY405" fmla="*/ 1258041 h 1548353"/>
                <a:gd name="connsiteX406" fmla="*/ 157971 w 4095016"/>
                <a:gd name="connsiteY406" fmla="*/ 1260697 h 1548353"/>
                <a:gd name="connsiteX407" fmla="*/ 179637 w 4095016"/>
                <a:gd name="connsiteY407" fmla="*/ 1221985 h 1548353"/>
                <a:gd name="connsiteX408" fmla="*/ 174880 w 4095016"/>
                <a:gd name="connsiteY408" fmla="*/ 1219328 h 1548353"/>
                <a:gd name="connsiteX409" fmla="*/ 196548 w 4095016"/>
                <a:gd name="connsiteY409" fmla="*/ 1180616 h 1548353"/>
                <a:gd name="connsiteX410" fmla="*/ 201304 w 4095016"/>
                <a:gd name="connsiteY410" fmla="*/ 1183272 h 1548353"/>
                <a:gd name="connsiteX411" fmla="*/ 222972 w 4095016"/>
                <a:gd name="connsiteY411" fmla="*/ 1144570 h 1548353"/>
                <a:gd name="connsiteX412" fmla="*/ 218215 w 4095016"/>
                <a:gd name="connsiteY412" fmla="*/ 1141914 h 1548353"/>
                <a:gd name="connsiteX413" fmla="*/ 239881 w 4095016"/>
                <a:gd name="connsiteY413" fmla="*/ 1103201 h 1548353"/>
                <a:gd name="connsiteX414" fmla="*/ 244639 w 4095016"/>
                <a:gd name="connsiteY414" fmla="*/ 1105858 h 1548353"/>
                <a:gd name="connsiteX415" fmla="*/ 266307 w 4095016"/>
                <a:gd name="connsiteY415" fmla="*/ 1067145 h 1548353"/>
                <a:gd name="connsiteX416" fmla="*/ 261549 w 4095016"/>
                <a:gd name="connsiteY416" fmla="*/ 1064489 h 1548353"/>
                <a:gd name="connsiteX417" fmla="*/ 283216 w 4095016"/>
                <a:gd name="connsiteY417" fmla="*/ 1025787 h 1548353"/>
                <a:gd name="connsiteX418" fmla="*/ 287973 w 4095016"/>
                <a:gd name="connsiteY418" fmla="*/ 1028443 h 1548353"/>
                <a:gd name="connsiteX419" fmla="*/ 309640 w 4095016"/>
                <a:gd name="connsiteY419" fmla="*/ 989730 h 1548353"/>
                <a:gd name="connsiteX420" fmla="*/ 304883 w 4095016"/>
                <a:gd name="connsiteY420" fmla="*/ 987074 h 1548353"/>
                <a:gd name="connsiteX421" fmla="*/ 326551 w 4095016"/>
                <a:gd name="connsiteY421" fmla="*/ 948361 h 1548353"/>
                <a:gd name="connsiteX422" fmla="*/ 331308 w 4095016"/>
                <a:gd name="connsiteY422" fmla="*/ 951018 h 1548353"/>
                <a:gd name="connsiteX423" fmla="*/ 352975 w 4095016"/>
                <a:gd name="connsiteY423" fmla="*/ 912316 h 1548353"/>
                <a:gd name="connsiteX424" fmla="*/ 348217 w 4095016"/>
                <a:gd name="connsiteY424" fmla="*/ 909659 h 1548353"/>
                <a:gd name="connsiteX425" fmla="*/ 369885 w 4095016"/>
                <a:gd name="connsiteY425" fmla="*/ 870947 h 1548353"/>
                <a:gd name="connsiteX426" fmla="*/ 374641 w 4095016"/>
                <a:gd name="connsiteY426" fmla="*/ 873603 h 1548353"/>
                <a:gd name="connsiteX427" fmla="*/ 396309 w 4095016"/>
                <a:gd name="connsiteY427" fmla="*/ 834890 h 1548353"/>
                <a:gd name="connsiteX428" fmla="*/ 391552 w 4095016"/>
                <a:gd name="connsiteY428" fmla="*/ 832245 h 1548353"/>
                <a:gd name="connsiteX429" fmla="*/ 413219 w 4095016"/>
                <a:gd name="connsiteY429" fmla="*/ 793532 h 1548353"/>
                <a:gd name="connsiteX430" fmla="*/ 417976 w 4095016"/>
                <a:gd name="connsiteY430" fmla="*/ 796188 h 1548353"/>
                <a:gd name="connsiteX431" fmla="*/ 439644 w 4095016"/>
                <a:gd name="connsiteY431" fmla="*/ 757476 h 1548353"/>
                <a:gd name="connsiteX432" fmla="*/ 434886 w 4095016"/>
                <a:gd name="connsiteY432" fmla="*/ 754819 h 1548353"/>
                <a:gd name="connsiteX433" fmla="*/ 456553 w 4095016"/>
                <a:gd name="connsiteY433" fmla="*/ 716118 h 1548353"/>
                <a:gd name="connsiteX434" fmla="*/ 461310 w 4095016"/>
                <a:gd name="connsiteY434" fmla="*/ 718774 h 1548353"/>
                <a:gd name="connsiteX435" fmla="*/ 482977 w 4095016"/>
                <a:gd name="connsiteY435" fmla="*/ 680061 h 1548353"/>
                <a:gd name="connsiteX436" fmla="*/ 478221 w 4095016"/>
                <a:gd name="connsiteY436" fmla="*/ 677405 h 1548353"/>
                <a:gd name="connsiteX437" fmla="*/ 499888 w 4095016"/>
                <a:gd name="connsiteY437" fmla="*/ 638692 h 1548353"/>
                <a:gd name="connsiteX438" fmla="*/ 504645 w 4095016"/>
                <a:gd name="connsiteY438" fmla="*/ 641349 h 1548353"/>
                <a:gd name="connsiteX439" fmla="*/ 526312 w 4095016"/>
                <a:gd name="connsiteY439" fmla="*/ 602647 h 1548353"/>
                <a:gd name="connsiteX440" fmla="*/ 521555 w 4095016"/>
                <a:gd name="connsiteY440" fmla="*/ 599990 h 1548353"/>
                <a:gd name="connsiteX441" fmla="*/ 543222 w 4095016"/>
                <a:gd name="connsiteY441" fmla="*/ 561278 h 1548353"/>
                <a:gd name="connsiteX442" fmla="*/ 547980 w 4095016"/>
                <a:gd name="connsiteY442" fmla="*/ 563934 h 1548353"/>
                <a:gd name="connsiteX443" fmla="*/ 569646 w 4095016"/>
                <a:gd name="connsiteY443" fmla="*/ 525221 h 1548353"/>
                <a:gd name="connsiteX444" fmla="*/ 564889 w 4095016"/>
                <a:gd name="connsiteY444" fmla="*/ 522565 h 1548353"/>
                <a:gd name="connsiteX445" fmla="*/ 586556 w 4095016"/>
                <a:gd name="connsiteY445" fmla="*/ 483863 h 1548353"/>
                <a:gd name="connsiteX446" fmla="*/ 591313 w 4095016"/>
                <a:gd name="connsiteY446" fmla="*/ 486519 h 1548353"/>
                <a:gd name="connsiteX447" fmla="*/ 612981 w 4095016"/>
                <a:gd name="connsiteY447" fmla="*/ 447808 h 1548353"/>
                <a:gd name="connsiteX448" fmla="*/ 608224 w 4095016"/>
                <a:gd name="connsiteY448" fmla="*/ 445151 h 1548353"/>
                <a:gd name="connsiteX449" fmla="*/ 629890 w 4095016"/>
                <a:gd name="connsiteY449" fmla="*/ 406443 h 1548353"/>
                <a:gd name="connsiteX450" fmla="*/ 634648 w 4095016"/>
                <a:gd name="connsiteY450" fmla="*/ 409098 h 1548353"/>
                <a:gd name="connsiteX451" fmla="*/ 656315 w 4095016"/>
                <a:gd name="connsiteY451" fmla="*/ 370390 h 1548353"/>
                <a:gd name="connsiteX452" fmla="*/ 651558 w 4095016"/>
                <a:gd name="connsiteY452" fmla="*/ 367734 h 1548353"/>
                <a:gd name="connsiteX453" fmla="*/ 673225 w 4095016"/>
                <a:gd name="connsiteY453" fmla="*/ 329025 h 1548353"/>
                <a:gd name="connsiteX454" fmla="*/ 677982 w 4095016"/>
                <a:gd name="connsiteY454" fmla="*/ 331681 h 1548353"/>
                <a:gd name="connsiteX455" fmla="*/ 699649 w 4095016"/>
                <a:gd name="connsiteY455" fmla="*/ 292972 h 1548353"/>
                <a:gd name="connsiteX456" fmla="*/ 694892 w 4095016"/>
                <a:gd name="connsiteY456" fmla="*/ 290316 h 1548353"/>
                <a:gd name="connsiteX457" fmla="*/ 716559 w 4095016"/>
                <a:gd name="connsiteY457" fmla="*/ 251608 h 1548353"/>
                <a:gd name="connsiteX458" fmla="*/ 721317 w 4095016"/>
                <a:gd name="connsiteY458" fmla="*/ 254264 h 1548353"/>
                <a:gd name="connsiteX459" fmla="*/ 742984 w 4095016"/>
                <a:gd name="connsiteY459" fmla="*/ 215554 h 1548353"/>
                <a:gd name="connsiteX460" fmla="*/ 738226 w 4095016"/>
                <a:gd name="connsiteY460" fmla="*/ 212898 h 1548353"/>
                <a:gd name="connsiteX461" fmla="*/ 759894 w 4095016"/>
                <a:gd name="connsiteY461" fmla="*/ 174190 h 1548353"/>
                <a:gd name="connsiteX462" fmla="*/ 764650 w 4095016"/>
                <a:gd name="connsiteY462" fmla="*/ 176846 h 1548353"/>
                <a:gd name="connsiteX463" fmla="*/ 786318 w 4095016"/>
                <a:gd name="connsiteY463" fmla="*/ 138137 h 1548353"/>
                <a:gd name="connsiteX464" fmla="*/ 781561 w 4095016"/>
                <a:gd name="connsiteY464" fmla="*/ 135481 h 1548353"/>
                <a:gd name="connsiteX465" fmla="*/ 803228 w 4095016"/>
                <a:gd name="connsiteY465" fmla="*/ 96772 h 1548353"/>
                <a:gd name="connsiteX466" fmla="*/ 807985 w 4095016"/>
                <a:gd name="connsiteY466" fmla="*/ 99428 h 1548353"/>
                <a:gd name="connsiteX467" fmla="*/ 829653 w 4095016"/>
                <a:gd name="connsiteY467" fmla="*/ 60720 h 1548353"/>
                <a:gd name="connsiteX468" fmla="*/ 824895 w 4095016"/>
                <a:gd name="connsiteY468" fmla="*/ 58064 h 15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</a:cxnLst>
              <a:rect l="l" t="t" r="r" b="b"/>
              <a:pathLst>
                <a:path w="4095016" h="1548353">
                  <a:moveTo>
                    <a:pt x="824895" y="58064"/>
                  </a:moveTo>
                  <a:lnTo>
                    <a:pt x="846562" y="19354"/>
                  </a:lnTo>
                  <a:lnTo>
                    <a:pt x="851319" y="22011"/>
                  </a:lnTo>
                  <a:lnTo>
                    <a:pt x="860593" y="5443"/>
                  </a:lnTo>
                  <a:lnTo>
                    <a:pt x="879326" y="5443"/>
                  </a:lnTo>
                  <a:lnTo>
                    <a:pt x="879326" y="0"/>
                  </a:lnTo>
                  <a:lnTo>
                    <a:pt x="923188" y="0"/>
                  </a:lnTo>
                  <a:lnTo>
                    <a:pt x="923188" y="5443"/>
                  </a:lnTo>
                  <a:lnTo>
                    <a:pt x="967051" y="5443"/>
                  </a:lnTo>
                  <a:lnTo>
                    <a:pt x="967051" y="0"/>
                  </a:lnTo>
                  <a:lnTo>
                    <a:pt x="1010914" y="0"/>
                  </a:lnTo>
                  <a:lnTo>
                    <a:pt x="1010914" y="5443"/>
                  </a:lnTo>
                  <a:lnTo>
                    <a:pt x="1054778" y="5443"/>
                  </a:lnTo>
                  <a:lnTo>
                    <a:pt x="1054778" y="0"/>
                  </a:lnTo>
                  <a:lnTo>
                    <a:pt x="1098640" y="0"/>
                  </a:lnTo>
                  <a:lnTo>
                    <a:pt x="1098640" y="5443"/>
                  </a:lnTo>
                  <a:lnTo>
                    <a:pt x="1142502" y="5443"/>
                  </a:lnTo>
                  <a:lnTo>
                    <a:pt x="1142502" y="0"/>
                  </a:lnTo>
                  <a:lnTo>
                    <a:pt x="1186365" y="0"/>
                  </a:lnTo>
                  <a:lnTo>
                    <a:pt x="1186365" y="5443"/>
                  </a:lnTo>
                  <a:lnTo>
                    <a:pt x="1230227" y="5443"/>
                  </a:lnTo>
                  <a:lnTo>
                    <a:pt x="1230227" y="0"/>
                  </a:lnTo>
                  <a:lnTo>
                    <a:pt x="1274090" y="0"/>
                  </a:lnTo>
                  <a:lnTo>
                    <a:pt x="1274090" y="5443"/>
                  </a:lnTo>
                  <a:lnTo>
                    <a:pt x="1317952" y="5443"/>
                  </a:lnTo>
                  <a:lnTo>
                    <a:pt x="1317952" y="0"/>
                  </a:lnTo>
                  <a:lnTo>
                    <a:pt x="1361814" y="0"/>
                  </a:lnTo>
                  <a:lnTo>
                    <a:pt x="1361814" y="5443"/>
                  </a:lnTo>
                  <a:lnTo>
                    <a:pt x="1405677" y="5443"/>
                  </a:lnTo>
                  <a:lnTo>
                    <a:pt x="1405677" y="0"/>
                  </a:lnTo>
                  <a:lnTo>
                    <a:pt x="1449539" y="0"/>
                  </a:lnTo>
                  <a:lnTo>
                    <a:pt x="1449539" y="5443"/>
                  </a:lnTo>
                  <a:lnTo>
                    <a:pt x="1493402" y="5443"/>
                  </a:lnTo>
                  <a:lnTo>
                    <a:pt x="1493402" y="0"/>
                  </a:lnTo>
                  <a:lnTo>
                    <a:pt x="1537264" y="0"/>
                  </a:lnTo>
                  <a:lnTo>
                    <a:pt x="1537264" y="5443"/>
                  </a:lnTo>
                  <a:lnTo>
                    <a:pt x="1581126" y="5443"/>
                  </a:lnTo>
                  <a:lnTo>
                    <a:pt x="1581126" y="0"/>
                  </a:lnTo>
                  <a:lnTo>
                    <a:pt x="1624989" y="0"/>
                  </a:lnTo>
                  <a:lnTo>
                    <a:pt x="1624989" y="5443"/>
                  </a:lnTo>
                  <a:lnTo>
                    <a:pt x="1668851" y="5443"/>
                  </a:lnTo>
                  <a:lnTo>
                    <a:pt x="1668851" y="0"/>
                  </a:lnTo>
                  <a:lnTo>
                    <a:pt x="1712713" y="0"/>
                  </a:lnTo>
                  <a:lnTo>
                    <a:pt x="1712713" y="5443"/>
                  </a:lnTo>
                  <a:lnTo>
                    <a:pt x="1756576" y="5443"/>
                  </a:lnTo>
                  <a:lnTo>
                    <a:pt x="1756576" y="0"/>
                  </a:lnTo>
                  <a:lnTo>
                    <a:pt x="1800438" y="0"/>
                  </a:lnTo>
                  <a:lnTo>
                    <a:pt x="1800438" y="5443"/>
                  </a:lnTo>
                  <a:lnTo>
                    <a:pt x="1844301" y="5443"/>
                  </a:lnTo>
                  <a:lnTo>
                    <a:pt x="1844301" y="0"/>
                  </a:lnTo>
                  <a:lnTo>
                    <a:pt x="1888163" y="0"/>
                  </a:lnTo>
                  <a:lnTo>
                    <a:pt x="1888163" y="5443"/>
                  </a:lnTo>
                  <a:lnTo>
                    <a:pt x="1932025" y="5443"/>
                  </a:lnTo>
                  <a:lnTo>
                    <a:pt x="1932025" y="0"/>
                  </a:lnTo>
                  <a:lnTo>
                    <a:pt x="1975888" y="0"/>
                  </a:lnTo>
                  <a:lnTo>
                    <a:pt x="1975888" y="5443"/>
                  </a:lnTo>
                  <a:lnTo>
                    <a:pt x="2019750" y="5443"/>
                  </a:lnTo>
                  <a:lnTo>
                    <a:pt x="2019750" y="0"/>
                  </a:lnTo>
                  <a:lnTo>
                    <a:pt x="2063612" y="0"/>
                  </a:lnTo>
                  <a:lnTo>
                    <a:pt x="2063612" y="5443"/>
                  </a:lnTo>
                  <a:lnTo>
                    <a:pt x="2107475" y="5443"/>
                  </a:lnTo>
                  <a:lnTo>
                    <a:pt x="2107475" y="0"/>
                  </a:lnTo>
                  <a:lnTo>
                    <a:pt x="2151337" y="0"/>
                  </a:lnTo>
                  <a:lnTo>
                    <a:pt x="2151337" y="5443"/>
                  </a:lnTo>
                  <a:lnTo>
                    <a:pt x="2195200" y="5443"/>
                  </a:lnTo>
                  <a:lnTo>
                    <a:pt x="2195200" y="0"/>
                  </a:lnTo>
                  <a:lnTo>
                    <a:pt x="2239062" y="0"/>
                  </a:lnTo>
                  <a:lnTo>
                    <a:pt x="2239062" y="5443"/>
                  </a:lnTo>
                  <a:lnTo>
                    <a:pt x="2282924" y="5443"/>
                  </a:lnTo>
                  <a:lnTo>
                    <a:pt x="2282924" y="0"/>
                  </a:lnTo>
                  <a:lnTo>
                    <a:pt x="2326787" y="0"/>
                  </a:lnTo>
                  <a:lnTo>
                    <a:pt x="2326787" y="5443"/>
                  </a:lnTo>
                  <a:lnTo>
                    <a:pt x="2370649" y="5443"/>
                  </a:lnTo>
                  <a:lnTo>
                    <a:pt x="2370649" y="0"/>
                  </a:lnTo>
                  <a:lnTo>
                    <a:pt x="2414512" y="0"/>
                  </a:lnTo>
                  <a:lnTo>
                    <a:pt x="2414512" y="5443"/>
                  </a:lnTo>
                  <a:lnTo>
                    <a:pt x="2458374" y="5443"/>
                  </a:lnTo>
                  <a:lnTo>
                    <a:pt x="2458374" y="0"/>
                  </a:lnTo>
                  <a:lnTo>
                    <a:pt x="2502236" y="0"/>
                  </a:lnTo>
                  <a:lnTo>
                    <a:pt x="2502236" y="5443"/>
                  </a:lnTo>
                  <a:lnTo>
                    <a:pt x="2546099" y="5443"/>
                  </a:lnTo>
                  <a:lnTo>
                    <a:pt x="2546099" y="0"/>
                  </a:lnTo>
                  <a:lnTo>
                    <a:pt x="2589961" y="0"/>
                  </a:lnTo>
                  <a:lnTo>
                    <a:pt x="2589961" y="5443"/>
                  </a:lnTo>
                  <a:lnTo>
                    <a:pt x="2633834" y="5443"/>
                  </a:lnTo>
                  <a:lnTo>
                    <a:pt x="2633834" y="0"/>
                  </a:lnTo>
                  <a:lnTo>
                    <a:pt x="2677697" y="0"/>
                  </a:lnTo>
                  <a:lnTo>
                    <a:pt x="2677697" y="5443"/>
                  </a:lnTo>
                  <a:lnTo>
                    <a:pt x="2721559" y="5443"/>
                  </a:lnTo>
                  <a:lnTo>
                    <a:pt x="2721559" y="0"/>
                  </a:lnTo>
                  <a:lnTo>
                    <a:pt x="2765421" y="0"/>
                  </a:lnTo>
                  <a:lnTo>
                    <a:pt x="2765421" y="5443"/>
                  </a:lnTo>
                  <a:lnTo>
                    <a:pt x="2809284" y="5443"/>
                  </a:lnTo>
                  <a:lnTo>
                    <a:pt x="2809284" y="0"/>
                  </a:lnTo>
                  <a:lnTo>
                    <a:pt x="2853146" y="0"/>
                  </a:lnTo>
                  <a:lnTo>
                    <a:pt x="2853146" y="5443"/>
                  </a:lnTo>
                  <a:lnTo>
                    <a:pt x="2897009" y="5443"/>
                  </a:lnTo>
                  <a:lnTo>
                    <a:pt x="2897009" y="0"/>
                  </a:lnTo>
                  <a:lnTo>
                    <a:pt x="2940871" y="0"/>
                  </a:lnTo>
                  <a:lnTo>
                    <a:pt x="2940871" y="5443"/>
                  </a:lnTo>
                  <a:lnTo>
                    <a:pt x="2984733" y="5443"/>
                  </a:lnTo>
                  <a:lnTo>
                    <a:pt x="2984733" y="0"/>
                  </a:lnTo>
                  <a:lnTo>
                    <a:pt x="3028596" y="0"/>
                  </a:lnTo>
                  <a:lnTo>
                    <a:pt x="3028596" y="5443"/>
                  </a:lnTo>
                  <a:lnTo>
                    <a:pt x="3072458" y="5443"/>
                  </a:lnTo>
                  <a:lnTo>
                    <a:pt x="3072458" y="0"/>
                  </a:lnTo>
                  <a:lnTo>
                    <a:pt x="3116321" y="0"/>
                  </a:lnTo>
                  <a:lnTo>
                    <a:pt x="3116321" y="5443"/>
                  </a:lnTo>
                  <a:lnTo>
                    <a:pt x="3160183" y="5443"/>
                  </a:lnTo>
                  <a:lnTo>
                    <a:pt x="3160183" y="0"/>
                  </a:lnTo>
                  <a:lnTo>
                    <a:pt x="3204045" y="0"/>
                  </a:lnTo>
                  <a:lnTo>
                    <a:pt x="3204045" y="5443"/>
                  </a:lnTo>
                  <a:lnTo>
                    <a:pt x="3247908" y="5443"/>
                  </a:lnTo>
                  <a:lnTo>
                    <a:pt x="3247908" y="0"/>
                  </a:lnTo>
                  <a:lnTo>
                    <a:pt x="3291770" y="0"/>
                  </a:lnTo>
                  <a:lnTo>
                    <a:pt x="3291770" y="5443"/>
                  </a:lnTo>
                  <a:lnTo>
                    <a:pt x="3335633" y="5443"/>
                  </a:lnTo>
                  <a:lnTo>
                    <a:pt x="3335633" y="0"/>
                  </a:lnTo>
                  <a:lnTo>
                    <a:pt x="3379495" y="0"/>
                  </a:lnTo>
                  <a:lnTo>
                    <a:pt x="3379495" y="5443"/>
                  </a:lnTo>
                  <a:lnTo>
                    <a:pt x="3423357" y="5443"/>
                  </a:lnTo>
                  <a:lnTo>
                    <a:pt x="3423357" y="0"/>
                  </a:lnTo>
                  <a:lnTo>
                    <a:pt x="3467220" y="0"/>
                  </a:lnTo>
                  <a:lnTo>
                    <a:pt x="3467220" y="5443"/>
                  </a:lnTo>
                  <a:lnTo>
                    <a:pt x="3511082" y="5443"/>
                  </a:lnTo>
                  <a:lnTo>
                    <a:pt x="3511082" y="0"/>
                  </a:lnTo>
                  <a:lnTo>
                    <a:pt x="3554944" y="0"/>
                  </a:lnTo>
                  <a:lnTo>
                    <a:pt x="3554944" y="5443"/>
                  </a:lnTo>
                  <a:lnTo>
                    <a:pt x="3598807" y="5443"/>
                  </a:lnTo>
                  <a:lnTo>
                    <a:pt x="3598807" y="0"/>
                  </a:lnTo>
                  <a:lnTo>
                    <a:pt x="3642669" y="0"/>
                  </a:lnTo>
                  <a:lnTo>
                    <a:pt x="3642669" y="5443"/>
                  </a:lnTo>
                  <a:lnTo>
                    <a:pt x="3686531" y="5443"/>
                  </a:lnTo>
                  <a:lnTo>
                    <a:pt x="3686531" y="0"/>
                  </a:lnTo>
                  <a:lnTo>
                    <a:pt x="3730394" y="0"/>
                  </a:lnTo>
                  <a:lnTo>
                    <a:pt x="3730394" y="5443"/>
                  </a:lnTo>
                  <a:lnTo>
                    <a:pt x="3774256" y="5443"/>
                  </a:lnTo>
                  <a:lnTo>
                    <a:pt x="3774256" y="0"/>
                  </a:lnTo>
                  <a:lnTo>
                    <a:pt x="3818119" y="0"/>
                  </a:lnTo>
                  <a:lnTo>
                    <a:pt x="3818119" y="5443"/>
                  </a:lnTo>
                  <a:lnTo>
                    <a:pt x="3861981" y="5443"/>
                  </a:lnTo>
                  <a:lnTo>
                    <a:pt x="3861981" y="0"/>
                  </a:lnTo>
                  <a:lnTo>
                    <a:pt x="3905843" y="0"/>
                  </a:lnTo>
                  <a:lnTo>
                    <a:pt x="3905843" y="5443"/>
                  </a:lnTo>
                  <a:lnTo>
                    <a:pt x="3949706" y="5443"/>
                  </a:lnTo>
                  <a:lnTo>
                    <a:pt x="3949706" y="0"/>
                  </a:lnTo>
                  <a:lnTo>
                    <a:pt x="3993568" y="0"/>
                  </a:lnTo>
                  <a:lnTo>
                    <a:pt x="3993568" y="5443"/>
                  </a:lnTo>
                  <a:lnTo>
                    <a:pt x="4037431" y="5443"/>
                  </a:lnTo>
                  <a:lnTo>
                    <a:pt x="4037431" y="0"/>
                  </a:lnTo>
                  <a:lnTo>
                    <a:pt x="4081293" y="0"/>
                  </a:lnTo>
                  <a:lnTo>
                    <a:pt x="4081293" y="5443"/>
                  </a:lnTo>
                  <a:lnTo>
                    <a:pt x="4095016" y="5443"/>
                  </a:lnTo>
                  <a:lnTo>
                    <a:pt x="4089621" y="18262"/>
                  </a:lnTo>
                  <a:lnTo>
                    <a:pt x="4094646" y="20373"/>
                  </a:lnTo>
                  <a:lnTo>
                    <a:pt x="4077478" y="61119"/>
                  </a:lnTo>
                  <a:lnTo>
                    <a:pt x="4072453" y="59009"/>
                  </a:lnTo>
                  <a:lnTo>
                    <a:pt x="4055296" y="99755"/>
                  </a:lnTo>
                  <a:lnTo>
                    <a:pt x="4060321" y="101866"/>
                  </a:lnTo>
                  <a:lnTo>
                    <a:pt x="4043153" y="142611"/>
                  </a:lnTo>
                  <a:lnTo>
                    <a:pt x="4038128" y="140501"/>
                  </a:lnTo>
                  <a:lnTo>
                    <a:pt x="4020971" y="181246"/>
                  </a:lnTo>
                  <a:lnTo>
                    <a:pt x="4025996" y="183357"/>
                  </a:lnTo>
                  <a:lnTo>
                    <a:pt x="4008828" y="224104"/>
                  </a:lnTo>
                  <a:lnTo>
                    <a:pt x="4003803" y="221993"/>
                  </a:lnTo>
                  <a:lnTo>
                    <a:pt x="3986647" y="262739"/>
                  </a:lnTo>
                  <a:lnTo>
                    <a:pt x="3991672" y="264850"/>
                  </a:lnTo>
                  <a:lnTo>
                    <a:pt x="3974504" y="305596"/>
                  </a:lnTo>
                  <a:lnTo>
                    <a:pt x="3969490" y="303485"/>
                  </a:lnTo>
                  <a:lnTo>
                    <a:pt x="3952322" y="344232"/>
                  </a:lnTo>
                  <a:lnTo>
                    <a:pt x="3957347" y="346343"/>
                  </a:lnTo>
                  <a:lnTo>
                    <a:pt x="3940179" y="387089"/>
                  </a:lnTo>
                  <a:lnTo>
                    <a:pt x="3935165" y="384978"/>
                  </a:lnTo>
                  <a:lnTo>
                    <a:pt x="3917997" y="425724"/>
                  </a:lnTo>
                  <a:lnTo>
                    <a:pt x="3923022" y="427834"/>
                  </a:lnTo>
                  <a:lnTo>
                    <a:pt x="3905865" y="468578"/>
                  </a:lnTo>
                  <a:lnTo>
                    <a:pt x="3900840" y="466466"/>
                  </a:lnTo>
                  <a:lnTo>
                    <a:pt x="3883672" y="507215"/>
                  </a:lnTo>
                  <a:lnTo>
                    <a:pt x="3888697" y="509327"/>
                  </a:lnTo>
                  <a:lnTo>
                    <a:pt x="3871541" y="550075"/>
                  </a:lnTo>
                  <a:lnTo>
                    <a:pt x="3866515" y="547963"/>
                  </a:lnTo>
                  <a:lnTo>
                    <a:pt x="3849348" y="588712"/>
                  </a:lnTo>
                  <a:lnTo>
                    <a:pt x="3854373" y="590824"/>
                  </a:lnTo>
                  <a:lnTo>
                    <a:pt x="3837216" y="631561"/>
                  </a:lnTo>
                  <a:lnTo>
                    <a:pt x="3832191" y="629449"/>
                  </a:lnTo>
                  <a:lnTo>
                    <a:pt x="3815023" y="670198"/>
                  </a:lnTo>
                  <a:lnTo>
                    <a:pt x="3820048" y="672310"/>
                  </a:lnTo>
                  <a:lnTo>
                    <a:pt x="3802891" y="713058"/>
                  </a:lnTo>
                  <a:lnTo>
                    <a:pt x="3797866" y="710946"/>
                  </a:lnTo>
                  <a:lnTo>
                    <a:pt x="3780698" y="751695"/>
                  </a:lnTo>
                  <a:lnTo>
                    <a:pt x="3785723" y="753807"/>
                  </a:lnTo>
                  <a:lnTo>
                    <a:pt x="3768566" y="794545"/>
                  </a:lnTo>
                  <a:lnTo>
                    <a:pt x="3763541" y="792444"/>
                  </a:lnTo>
                  <a:lnTo>
                    <a:pt x="3746374" y="833181"/>
                  </a:lnTo>
                  <a:lnTo>
                    <a:pt x="3751399" y="835293"/>
                  </a:lnTo>
                  <a:lnTo>
                    <a:pt x="3734242" y="876042"/>
                  </a:lnTo>
                  <a:lnTo>
                    <a:pt x="3729217" y="873930"/>
                  </a:lnTo>
                  <a:lnTo>
                    <a:pt x="3712060" y="914678"/>
                  </a:lnTo>
                  <a:lnTo>
                    <a:pt x="3717074" y="916790"/>
                  </a:lnTo>
                  <a:lnTo>
                    <a:pt x="3699917" y="957539"/>
                  </a:lnTo>
                  <a:lnTo>
                    <a:pt x="3694892" y="955427"/>
                  </a:lnTo>
                  <a:lnTo>
                    <a:pt x="3677735" y="996164"/>
                  </a:lnTo>
                  <a:lnTo>
                    <a:pt x="3682749" y="998276"/>
                  </a:lnTo>
                  <a:lnTo>
                    <a:pt x="3665592" y="1039025"/>
                  </a:lnTo>
                  <a:lnTo>
                    <a:pt x="3660567" y="1036913"/>
                  </a:lnTo>
                  <a:lnTo>
                    <a:pt x="3643410" y="1077661"/>
                  </a:lnTo>
                  <a:lnTo>
                    <a:pt x="3648435" y="1079773"/>
                  </a:lnTo>
                  <a:lnTo>
                    <a:pt x="3631267" y="1120522"/>
                  </a:lnTo>
                  <a:lnTo>
                    <a:pt x="3626242" y="1118410"/>
                  </a:lnTo>
                  <a:lnTo>
                    <a:pt x="3609086" y="1159158"/>
                  </a:lnTo>
                  <a:lnTo>
                    <a:pt x="3614111" y="1161270"/>
                  </a:lnTo>
                  <a:lnTo>
                    <a:pt x="3596943" y="1202008"/>
                  </a:lnTo>
                  <a:lnTo>
                    <a:pt x="3591918" y="1199896"/>
                  </a:lnTo>
                  <a:lnTo>
                    <a:pt x="3574761" y="1240644"/>
                  </a:lnTo>
                  <a:lnTo>
                    <a:pt x="3579786" y="1242756"/>
                  </a:lnTo>
                  <a:lnTo>
                    <a:pt x="3562618" y="1283505"/>
                  </a:lnTo>
                  <a:lnTo>
                    <a:pt x="3557593" y="1281393"/>
                  </a:lnTo>
                  <a:lnTo>
                    <a:pt x="3540436" y="1322141"/>
                  </a:lnTo>
                  <a:lnTo>
                    <a:pt x="3545461" y="1324253"/>
                  </a:lnTo>
                  <a:lnTo>
                    <a:pt x="3528293" y="1364991"/>
                  </a:lnTo>
                  <a:lnTo>
                    <a:pt x="3523268" y="1362890"/>
                  </a:lnTo>
                  <a:lnTo>
                    <a:pt x="3506111" y="1403627"/>
                  </a:lnTo>
                  <a:lnTo>
                    <a:pt x="3511136" y="1405739"/>
                  </a:lnTo>
                  <a:lnTo>
                    <a:pt x="3493969" y="1446488"/>
                  </a:lnTo>
                  <a:lnTo>
                    <a:pt x="3488944" y="1444376"/>
                  </a:lnTo>
                  <a:lnTo>
                    <a:pt x="3471787" y="1485125"/>
                  </a:lnTo>
                  <a:lnTo>
                    <a:pt x="3476812" y="1487237"/>
                  </a:lnTo>
                  <a:lnTo>
                    <a:pt x="3459644" y="1527985"/>
                  </a:lnTo>
                  <a:lnTo>
                    <a:pt x="3454630" y="1525873"/>
                  </a:lnTo>
                  <a:lnTo>
                    <a:pt x="3447447" y="1542910"/>
                  </a:lnTo>
                  <a:lnTo>
                    <a:pt x="3429440" y="1542910"/>
                  </a:lnTo>
                  <a:lnTo>
                    <a:pt x="3429440" y="1548354"/>
                  </a:lnTo>
                  <a:lnTo>
                    <a:pt x="3386188" y="1548354"/>
                  </a:lnTo>
                  <a:lnTo>
                    <a:pt x="3386188" y="1542910"/>
                  </a:lnTo>
                  <a:lnTo>
                    <a:pt x="3342936" y="1542910"/>
                  </a:lnTo>
                  <a:lnTo>
                    <a:pt x="3342936" y="1548354"/>
                  </a:lnTo>
                  <a:lnTo>
                    <a:pt x="3299673" y="1548354"/>
                  </a:lnTo>
                  <a:lnTo>
                    <a:pt x="3299673" y="1542910"/>
                  </a:lnTo>
                  <a:lnTo>
                    <a:pt x="3256421" y="1542910"/>
                  </a:lnTo>
                  <a:lnTo>
                    <a:pt x="3256421" y="1548354"/>
                  </a:lnTo>
                  <a:lnTo>
                    <a:pt x="3213169" y="1548354"/>
                  </a:lnTo>
                  <a:lnTo>
                    <a:pt x="3213169" y="1542910"/>
                  </a:lnTo>
                  <a:lnTo>
                    <a:pt x="3169917" y="1542910"/>
                  </a:lnTo>
                  <a:lnTo>
                    <a:pt x="3169917" y="1548354"/>
                  </a:lnTo>
                  <a:lnTo>
                    <a:pt x="3126665" y="1548354"/>
                  </a:lnTo>
                  <a:lnTo>
                    <a:pt x="3126665" y="1542910"/>
                  </a:lnTo>
                  <a:lnTo>
                    <a:pt x="3083402" y="1542910"/>
                  </a:lnTo>
                  <a:lnTo>
                    <a:pt x="3083402" y="1548354"/>
                  </a:lnTo>
                  <a:lnTo>
                    <a:pt x="3040150" y="1548354"/>
                  </a:lnTo>
                  <a:lnTo>
                    <a:pt x="3040150" y="1542910"/>
                  </a:lnTo>
                  <a:lnTo>
                    <a:pt x="2996898" y="1542910"/>
                  </a:lnTo>
                  <a:lnTo>
                    <a:pt x="2996898" y="1548354"/>
                  </a:lnTo>
                  <a:lnTo>
                    <a:pt x="2953646" y="1548354"/>
                  </a:lnTo>
                  <a:lnTo>
                    <a:pt x="2953646" y="1542910"/>
                  </a:lnTo>
                  <a:lnTo>
                    <a:pt x="2910383" y="1542910"/>
                  </a:lnTo>
                  <a:lnTo>
                    <a:pt x="2910383" y="1548354"/>
                  </a:lnTo>
                  <a:lnTo>
                    <a:pt x="2867131" y="1548354"/>
                  </a:lnTo>
                  <a:lnTo>
                    <a:pt x="2867131" y="1542910"/>
                  </a:lnTo>
                  <a:lnTo>
                    <a:pt x="2823879" y="1542910"/>
                  </a:lnTo>
                  <a:lnTo>
                    <a:pt x="2823879" y="1548354"/>
                  </a:lnTo>
                  <a:lnTo>
                    <a:pt x="2780627" y="1548354"/>
                  </a:lnTo>
                  <a:lnTo>
                    <a:pt x="2780627" y="1542910"/>
                  </a:lnTo>
                  <a:lnTo>
                    <a:pt x="2737364" y="1542910"/>
                  </a:lnTo>
                  <a:lnTo>
                    <a:pt x="2737364" y="1548354"/>
                  </a:lnTo>
                  <a:lnTo>
                    <a:pt x="2694112" y="1548354"/>
                  </a:lnTo>
                  <a:lnTo>
                    <a:pt x="2694112" y="1542910"/>
                  </a:lnTo>
                  <a:lnTo>
                    <a:pt x="2650860" y="1542910"/>
                  </a:lnTo>
                  <a:lnTo>
                    <a:pt x="2650860" y="1548354"/>
                  </a:lnTo>
                  <a:lnTo>
                    <a:pt x="2607608" y="1548354"/>
                  </a:lnTo>
                  <a:lnTo>
                    <a:pt x="2607608" y="1542910"/>
                  </a:lnTo>
                  <a:lnTo>
                    <a:pt x="2564356" y="1542910"/>
                  </a:lnTo>
                  <a:lnTo>
                    <a:pt x="2564356" y="1548354"/>
                  </a:lnTo>
                  <a:lnTo>
                    <a:pt x="2521094" y="1548354"/>
                  </a:lnTo>
                  <a:lnTo>
                    <a:pt x="2521094" y="1542910"/>
                  </a:lnTo>
                  <a:lnTo>
                    <a:pt x="2477842" y="1542910"/>
                  </a:lnTo>
                  <a:lnTo>
                    <a:pt x="2477842" y="1548354"/>
                  </a:lnTo>
                  <a:lnTo>
                    <a:pt x="2434590" y="1548354"/>
                  </a:lnTo>
                  <a:lnTo>
                    <a:pt x="2434590" y="1542910"/>
                  </a:lnTo>
                  <a:lnTo>
                    <a:pt x="2391338" y="1542910"/>
                  </a:lnTo>
                  <a:lnTo>
                    <a:pt x="2391338" y="1548354"/>
                  </a:lnTo>
                  <a:lnTo>
                    <a:pt x="2348075" y="1548354"/>
                  </a:lnTo>
                  <a:lnTo>
                    <a:pt x="2348075" y="1542910"/>
                  </a:lnTo>
                  <a:lnTo>
                    <a:pt x="2304823" y="1542910"/>
                  </a:lnTo>
                  <a:lnTo>
                    <a:pt x="2304823" y="1548354"/>
                  </a:lnTo>
                  <a:lnTo>
                    <a:pt x="2261571" y="1548354"/>
                  </a:lnTo>
                  <a:lnTo>
                    <a:pt x="2261571" y="1542910"/>
                  </a:lnTo>
                  <a:lnTo>
                    <a:pt x="2218319" y="1542910"/>
                  </a:lnTo>
                  <a:lnTo>
                    <a:pt x="2218319" y="1548354"/>
                  </a:lnTo>
                  <a:lnTo>
                    <a:pt x="2175056" y="1548354"/>
                  </a:lnTo>
                  <a:lnTo>
                    <a:pt x="2175056" y="1542910"/>
                  </a:lnTo>
                  <a:lnTo>
                    <a:pt x="2131804" y="1542910"/>
                  </a:lnTo>
                  <a:lnTo>
                    <a:pt x="2131804" y="1548354"/>
                  </a:lnTo>
                  <a:lnTo>
                    <a:pt x="2088552" y="1548354"/>
                  </a:lnTo>
                  <a:lnTo>
                    <a:pt x="2088552" y="1542910"/>
                  </a:lnTo>
                  <a:lnTo>
                    <a:pt x="2045300" y="1542910"/>
                  </a:lnTo>
                  <a:lnTo>
                    <a:pt x="2045300" y="1548354"/>
                  </a:lnTo>
                  <a:lnTo>
                    <a:pt x="2002048" y="1548354"/>
                  </a:lnTo>
                  <a:lnTo>
                    <a:pt x="2002048" y="1542910"/>
                  </a:lnTo>
                  <a:lnTo>
                    <a:pt x="1958785" y="1542910"/>
                  </a:lnTo>
                  <a:lnTo>
                    <a:pt x="1958785" y="1548354"/>
                  </a:lnTo>
                  <a:lnTo>
                    <a:pt x="1915533" y="1548354"/>
                  </a:lnTo>
                  <a:lnTo>
                    <a:pt x="1915533" y="1542910"/>
                  </a:lnTo>
                  <a:lnTo>
                    <a:pt x="1872281" y="1542910"/>
                  </a:lnTo>
                  <a:lnTo>
                    <a:pt x="1872281" y="1548354"/>
                  </a:lnTo>
                  <a:lnTo>
                    <a:pt x="1829029" y="1548354"/>
                  </a:lnTo>
                  <a:lnTo>
                    <a:pt x="1829029" y="1542910"/>
                  </a:lnTo>
                  <a:lnTo>
                    <a:pt x="1785766" y="1542910"/>
                  </a:lnTo>
                  <a:lnTo>
                    <a:pt x="1785766" y="1548354"/>
                  </a:lnTo>
                  <a:lnTo>
                    <a:pt x="1742515" y="1548354"/>
                  </a:lnTo>
                  <a:lnTo>
                    <a:pt x="1742515" y="1542910"/>
                  </a:lnTo>
                  <a:lnTo>
                    <a:pt x="1699263" y="1542910"/>
                  </a:lnTo>
                  <a:lnTo>
                    <a:pt x="1699263" y="1548354"/>
                  </a:lnTo>
                  <a:lnTo>
                    <a:pt x="1656011" y="1548354"/>
                  </a:lnTo>
                  <a:lnTo>
                    <a:pt x="1656011" y="1542910"/>
                  </a:lnTo>
                  <a:lnTo>
                    <a:pt x="1612748" y="1542910"/>
                  </a:lnTo>
                  <a:lnTo>
                    <a:pt x="1612748" y="1548354"/>
                  </a:lnTo>
                  <a:lnTo>
                    <a:pt x="1569496" y="1548354"/>
                  </a:lnTo>
                  <a:lnTo>
                    <a:pt x="1569496" y="1542910"/>
                  </a:lnTo>
                  <a:lnTo>
                    <a:pt x="1526244" y="1542910"/>
                  </a:lnTo>
                  <a:lnTo>
                    <a:pt x="1526244" y="1548354"/>
                  </a:lnTo>
                  <a:lnTo>
                    <a:pt x="1482992" y="1548354"/>
                  </a:lnTo>
                  <a:lnTo>
                    <a:pt x="1482992" y="1542910"/>
                  </a:lnTo>
                  <a:lnTo>
                    <a:pt x="1439740" y="1542910"/>
                  </a:lnTo>
                  <a:lnTo>
                    <a:pt x="1439740" y="1548354"/>
                  </a:lnTo>
                  <a:lnTo>
                    <a:pt x="1396477" y="1548354"/>
                  </a:lnTo>
                  <a:lnTo>
                    <a:pt x="1396477" y="1542910"/>
                  </a:lnTo>
                  <a:lnTo>
                    <a:pt x="1353225" y="1542910"/>
                  </a:lnTo>
                  <a:lnTo>
                    <a:pt x="1353225" y="1548354"/>
                  </a:lnTo>
                  <a:lnTo>
                    <a:pt x="1309973" y="1548354"/>
                  </a:lnTo>
                  <a:lnTo>
                    <a:pt x="1309973" y="1542910"/>
                  </a:lnTo>
                  <a:lnTo>
                    <a:pt x="1266721" y="1542910"/>
                  </a:lnTo>
                  <a:lnTo>
                    <a:pt x="1266721" y="1548354"/>
                  </a:lnTo>
                  <a:lnTo>
                    <a:pt x="1223458" y="1548354"/>
                  </a:lnTo>
                  <a:lnTo>
                    <a:pt x="1223458" y="1542910"/>
                  </a:lnTo>
                  <a:lnTo>
                    <a:pt x="1180206" y="1542910"/>
                  </a:lnTo>
                  <a:lnTo>
                    <a:pt x="1180206" y="1548354"/>
                  </a:lnTo>
                  <a:lnTo>
                    <a:pt x="1136954" y="1548354"/>
                  </a:lnTo>
                  <a:lnTo>
                    <a:pt x="1136954" y="1542910"/>
                  </a:lnTo>
                  <a:lnTo>
                    <a:pt x="1093702" y="1542910"/>
                  </a:lnTo>
                  <a:lnTo>
                    <a:pt x="1093702" y="1548354"/>
                  </a:lnTo>
                  <a:lnTo>
                    <a:pt x="1050439" y="1548354"/>
                  </a:lnTo>
                  <a:lnTo>
                    <a:pt x="1050439" y="1542910"/>
                  </a:lnTo>
                  <a:lnTo>
                    <a:pt x="1007190" y="1542910"/>
                  </a:lnTo>
                  <a:lnTo>
                    <a:pt x="1007190" y="1548354"/>
                  </a:lnTo>
                  <a:lnTo>
                    <a:pt x="963935" y="1548354"/>
                  </a:lnTo>
                  <a:lnTo>
                    <a:pt x="963935" y="1542910"/>
                  </a:lnTo>
                  <a:lnTo>
                    <a:pt x="920680" y="1542910"/>
                  </a:lnTo>
                  <a:lnTo>
                    <a:pt x="920680" y="1548354"/>
                  </a:lnTo>
                  <a:lnTo>
                    <a:pt x="877426" y="1548354"/>
                  </a:lnTo>
                  <a:lnTo>
                    <a:pt x="877426" y="1542910"/>
                  </a:lnTo>
                  <a:lnTo>
                    <a:pt x="834172" y="1542910"/>
                  </a:lnTo>
                  <a:lnTo>
                    <a:pt x="834172" y="1548354"/>
                  </a:lnTo>
                  <a:lnTo>
                    <a:pt x="790917" y="1548354"/>
                  </a:lnTo>
                  <a:lnTo>
                    <a:pt x="790917" y="1542910"/>
                  </a:lnTo>
                  <a:lnTo>
                    <a:pt x="747662" y="1542910"/>
                  </a:lnTo>
                  <a:lnTo>
                    <a:pt x="747662" y="1548354"/>
                  </a:lnTo>
                  <a:lnTo>
                    <a:pt x="704408" y="1548354"/>
                  </a:lnTo>
                  <a:lnTo>
                    <a:pt x="704408" y="1542910"/>
                  </a:lnTo>
                  <a:lnTo>
                    <a:pt x="661153" y="1542910"/>
                  </a:lnTo>
                  <a:lnTo>
                    <a:pt x="661153" y="1548354"/>
                  </a:lnTo>
                  <a:lnTo>
                    <a:pt x="617899" y="1548354"/>
                  </a:lnTo>
                  <a:lnTo>
                    <a:pt x="617899" y="1542910"/>
                  </a:lnTo>
                  <a:lnTo>
                    <a:pt x="574645" y="1542910"/>
                  </a:lnTo>
                  <a:lnTo>
                    <a:pt x="574645" y="1548354"/>
                  </a:lnTo>
                  <a:lnTo>
                    <a:pt x="531391" y="1548354"/>
                  </a:lnTo>
                  <a:lnTo>
                    <a:pt x="531391" y="1542910"/>
                  </a:lnTo>
                  <a:lnTo>
                    <a:pt x="488135" y="1542910"/>
                  </a:lnTo>
                  <a:lnTo>
                    <a:pt x="488135" y="1548354"/>
                  </a:lnTo>
                  <a:lnTo>
                    <a:pt x="444881" y="1548354"/>
                  </a:lnTo>
                  <a:lnTo>
                    <a:pt x="444881" y="1542910"/>
                  </a:lnTo>
                  <a:lnTo>
                    <a:pt x="401627" y="1542910"/>
                  </a:lnTo>
                  <a:lnTo>
                    <a:pt x="401627" y="1548354"/>
                  </a:lnTo>
                  <a:lnTo>
                    <a:pt x="358372" y="1548354"/>
                  </a:lnTo>
                  <a:lnTo>
                    <a:pt x="358372" y="1542910"/>
                  </a:lnTo>
                  <a:lnTo>
                    <a:pt x="315118" y="1542910"/>
                  </a:lnTo>
                  <a:lnTo>
                    <a:pt x="315118" y="1548354"/>
                  </a:lnTo>
                  <a:lnTo>
                    <a:pt x="271864" y="1548354"/>
                  </a:lnTo>
                  <a:lnTo>
                    <a:pt x="271864" y="1542910"/>
                  </a:lnTo>
                  <a:lnTo>
                    <a:pt x="228608" y="1542910"/>
                  </a:lnTo>
                  <a:lnTo>
                    <a:pt x="228608" y="1548354"/>
                  </a:lnTo>
                  <a:lnTo>
                    <a:pt x="185354" y="1548354"/>
                  </a:lnTo>
                  <a:lnTo>
                    <a:pt x="185354" y="1542910"/>
                  </a:lnTo>
                  <a:lnTo>
                    <a:pt x="142100" y="1542910"/>
                  </a:lnTo>
                  <a:lnTo>
                    <a:pt x="142100" y="1548354"/>
                  </a:lnTo>
                  <a:lnTo>
                    <a:pt x="98846" y="1548354"/>
                  </a:lnTo>
                  <a:lnTo>
                    <a:pt x="98846" y="1542910"/>
                  </a:lnTo>
                  <a:lnTo>
                    <a:pt x="55591" y="1542910"/>
                  </a:lnTo>
                  <a:lnTo>
                    <a:pt x="55591" y="1548354"/>
                  </a:lnTo>
                  <a:lnTo>
                    <a:pt x="12336" y="1548354"/>
                  </a:lnTo>
                  <a:lnTo>
                    <a:pt x="12336" y="1542910"/>
                  </a:lnTo>
                  <a:lnTo>
                    <a:pt x="0" y="1542910"/>
                  </a:lnTo>
                  <a:lnTo>
                    <a:pt x="6300" y="1531654"/>
                  </a:lnTo>
                  <a:lnTo>
                    <a:pt x="1543" y="1528997"/>
                  </a:lnTo>
                  <a:lnTo>
                    <a:pt x="23210" y="1490285"/>
                  </a:lnTo>
                  <a:lnTo>
                    <a:pt x="27967" y="1492941"/>
                  </a:lnTo>
                  <a:lnTo>
                    <a:pt x="49635" y="1454239"/>
                  </a:lnTo>
                  <a:lnTo>
                    <a:pt x="44877" y="1451583"/>
                  </a:lnTo>
                  <a:lnTo>
                    <a:pt x="66544" y="1412870"/>
                  </a:lnTo>
                  <a:lnTo>
                    <a:pt x="71301" y="1415526"/>
                  </a:lnTo>
                  <a:lnTo>
                    <a:pt x="92968" y="1376825"/>
                  </a:lnTo>
                  <a:lnTo>
                    <a:pt x="88212" y="1374168"/>
                  </a:lnTo>
                  <a:lnTo>
                    <a:pt x="109879" y="1335456"/>
                  </a:lnTo>
                  <a:lnTo>
                    <a:pt x="114636" y="1338112"/>
                  </a:lnTo>
                  <a:lnTo>
                    <a:pt x="136303" y="1299399"/>
                  </a:lnTo>
                  <a:lnTo>
                    <a:pt x="131545" y="1296743"/>
                  </a:lnTo>
                  <a:lnTo>
                    <a:pt x="153213" y="1258041"/>
                  </a:lnTo>
                  <a:lnTo>
                    <a:pt x="157971" y="1260697"/>
                  </a:lnTo>
                  <a:lnTo>
                    <a:pt x="179637" y="1221985"/>
                  </a:lnTo>
                  <a:lnTo>
                    <a:pt x="174880" y="1219328"/>
                  </a:lnTo>
                  <a:lnTo>
                    <a:pt x="196548" y="1180616"/>
                  </a:lnTo>
                  <a:lnTo>
                    <a:pt x="201304" y="1183272"/>
                  </a:lnTo>
                  <a:lnTo>
                    <a:pt x="222972" y="1144570"/>
                  </a:lnTo>
                  <a:lnTo>
                    <a:pt x="218215" y="1141914"/>
                  </a:lnTo>
                  <a:lnTo>
                    <a:pt x="239881" y="1103201"/>
                  </a:lnTo>
                  <a:lnTo>
                    <a:pt x="244639" y="1105858"/>
                  </a:lnTo>
                  <a:lnTo>
                    <a:pt x="266307" y="1067145"/>
                  </a:lnTo>
                  <a:lnTo>
                    <a:pt x="261549" y="1064489"/>
                  </a:lnTo>
                  <a:lnTo>
                    <a:pt x="283216" y="1025787"/>
                  </a:lnTo>
                  <a:lnTo>
                    <a:pt x="287973" y="1028443"/>
                  </a:lnTo>
                  <a:lnTo>
                    <a:pt x="309640" y="989730"/>
                  </a:lnTo>
                  <a:lnTo>
                    <a:pt x="304883" y="987074"/>
                  </a:lnTo>
                  <a:lnTo>
                    <a:pt x="326551" y="948361"/>
                  </a:lnTo>
                  <a:lnTo>
                    <a:pt x="331308" y="951018"/>
                  </a:lnTo>
                  <a:lnTo>
                    <a:pt x="352975" y="912316"/>
                  </a:lnTo>
                  <a:lnTo>
                    <a:pt x="348217" y="909659"/>
                  </a:lnTo>
                  <a:lnTo>
                    <a:pt x="369885" y="870947"/>
                  </a:lnTo>
                  <a:lnTo>
                    <a:pt x="374641" y="873603"/>
                  </a:lnTo>
                  <a:lnTo>
                    <a:pt x="396309" y="834890"/>
                  </a:lnTo>
                  <a:lnTo>
                    <a:pt x="391552" y="832245"/>
                  </a:lnTo>
                  <a:lnTo>
                    <a:pt x="413219" y="793532"/>
                  </a:lnTo>
                  <a:lnTo>
                    <a:pt x="417976" y="796188"/>
                  </a:lnTo>
                  <a:lnTo>
                    <a:pt x="439644" y="757476"/>
                  </a:lnTo>
                  <a:lnTo>
                    <a:pt x="434886" y="754819"/>
                  </a:lnTo>
                  <a:lnTo>
                    <a:pt x="456553" y="716118"/>
                  </a:lnTo>
                  <a:lnTo>
                    <a:pt x="461310" y="718774"/>
                  </a:lnTo>
                  <a:lnTo>
                    <a:pt x="482977" y="680061"/>
                  </a:lnTo>
                  <a:lnTo>
                    <a:pt x="478221" y="677405"/>
                  </a:lnTo>
                  <a:lnTo>
                    <a:pt x="499888" y="638692"/>
                  </a:lnTo>
                  <a:lnTo>
                    <a:pt x="504645" y="641349"/>
                  </a:lnTo>
                  <a:lnTo>
                    <a:pt x="526312" y="602647"/>
                  </a:lnTo>
                  <a:lnTo>
                    <a:pt x="521555" y="599990"/>
                  </a:lnTo>
                  <a:lnTo>
                    <a:pt x="543222" y="561278"/>
                  </a:lnTo>
                  <a:lnTo>
                    <a:pt x="547980" y="563934"/>
                  </a:lnTo>
                  <a:lnTo>
                    <a:pt x="569646" y="525221"/>
                  </a:lnTo>
                  <a:lnTo>
                    <a:pt x="564889" y="522565"/>
                  </a:lnTo>
                  <a:lnTo>
                    <a:pt x="586556" y="483863"/>
                  </a:lnTo>
                  <a:lnTo>
                    <a:pt x="591313" y="486519"/>
                  </a:lnTo>
                  <a:lnTo>
                    <a:pt x="612981" y="447808"/>
                  </a:lnTo>
                  <a:lnTo>
                    <a:pt x="608224" y="445151"/>
                  </a:lnTo>
                  <a:lnTo>
                    <a:pt x="629890" y="406443"/>
                  </a:lnTo>
                  <a:lnTo>
                    <a:pt x="634648" y="409098"/>
                  </a:lnTo>
                  <a:lnTo>
                    <a:pt x="656315" y="370390"/>
                  </a:lnTo>
                  <a:lnTo>
                    <a:pt x="651558" y="367734"/>
                  </a:lnTo>
                  <a:lnTo>
                    <a:pt x="673225" y="329025"/>
                  </a:lnTo>
                  <a:lnTo>
                    <a:pt x="677982" y="331681"/>
                  </a:lnTo>
                  <a:lnTo>
                    <a:pt x="699649" y="292972"/>
                  </a:lnTo>
                  <a:lnTo>
                    <a:pt x="694892" y="290316"/>
                  </a:lnTo>
                  <a:lnTo>
                    <a:pt x="716559" y="251608"/>
                  </a:lnTo>
                  <a:lnTo>
                    <a:pt x="721317" y="254264"/>
                  </a:lnTo>
                  <a:lnTo>
                    <a:pt x="742984" y="215554"/>
                  </a:lnTo>
                  <a:lnTo>
                    <a:pt x="738226" y="212898"/>
                  </a:lnTo>
                  <a:lnTo>
                    <a:pt x="759894" y="174190"/>
                  </a:lnTo>
                  <a:lnTo>
                    <a:pt x="764650" y="176846"/>
                  </a:lnTo>
                  <a:lnTo>
                    <a:pt x="786318" y="138137"/>
                  </a:lnTo>
                  <a:lnTo>
                    <a:pt x="781561" y="135481"/>
                  </a:lnTo>
                  <a:lnTo>
                    <a:pt x="803228" y="96772"/>
                  </a:lnTo>
                  <a:lnTo>
                    <a:pt x="807985" y="99428"/>
                  </a:lnTo>
                  <a:lnTo>
                    <a:pt x="829653" y="60720"/>
                  </a:lnTo>
                  <a:lnTo>
                    <a:pt x="824895" y="58064"/>
                  </a:lnTo>
                  <a:close/>
                </a:path>
              </a:pathLst>
            </a:custGeom>
            <a:noFill/>
            <a:ln w="10896" cap="flat">
              <a:solidFill>
                <a:srgbClr val="E3FF7C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9" name="Полилиния 298">
              <a:extLst>
                <a:ext uri="{FF2B5EF4-FFF2-40B4-BE49-F238E27FC236}">
                  <a16:creationId xmlns:a16="http://schemas.microsoft.com/office/drawing/2014/main" id="{CA07CF98-7E05-3D12-E240-BA3B6D3F1075}"/>
                </a:ext>
              </a:extLst>
            </p:cNvPr>
            <p:cNvSpPr/>
            <p:nvPr/>
          </p:nvSpPr>
          <p:spPr>
            <a:xfrm>
              <a:off x="7816066" y="9185227"/>
              <a:ext cx="1011939" cy="2049649"/>
            </a:xfrm>
            <a:custGeom>
              <a:avLst/>
              <a:gdLst>
                <a:gd name="connsiteX0" fmla="*/ 1011939 w 1011939"/>
                <a:gd name="connsiteY0" fmla="*/ 0 h 2049649"/>
                <a:gd name="connsiteX1" fmla="*/ 0 w 1011939"/>
                <a:gd name="connsiteY1" fmla="*/ 2049650 h 204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39" h="2049649">
                  <a:moveTo>
                    <a:pt x="1011939" y="0"/>
                  </a:moveTo>
                  <a:lnTo>
                    <a:pt x="0" y="2049650"/>
                  </a:lnTo>
                </a:path>
              </a:pathLst>
            </a:custGeom>
            <a:noFill/>
            <a:ln w="10896" cap="flat">
              <a:solidFill>
                <a:srgbClr val="E3FF7C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0" name="Полилиния 299">
              <a:extLst>
                <a:ext uri="{FF2B5EF4-FFF2-40B4-BE49-F238E27FC236}">
                  <a16:creationId xmlns:a16="http://schemas.microsoft.com/office/drawing/2014/main" id="{0735A90F-6EA7-A305-1A7B-4C2B7BE29D1C}"/>
                </a:ext>
              </a:extLst>
            </p:cNvPr>
            <p:cNvSpPr/>
            <p:nvPr/>
          </p:nvSpPr>
          <p:spPr>
            <a:xfrm>
              <a:off x="8649820" y="9076071"/>
              <a:ext cx="1117182" cy="2267954"/>
            </a:xfrm>
            <a:custGeom>
              <a:avLst/>
              <a:gdLst>
                <a:gd name="connsiteX0" fmla="*/ 1117183 w 1117182"/>
                <a:gd name="connsiteY0" fmla="*/ 0 h 2267954"/>
                <a:gd name="connsiteX1" fmla="*/ 0 w 1117182"/>
                <a:gd name="connsiteY1" fmla="*/ 2267955 h 2267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7182" h="2267954">
                  <a:moveTo>
                    <a:pt x="1117183" y="0"/>
                  </a:moveTo>
                  <a:lnTo>
                    <a:pt x="0" y="2267955"/>
                  </a:lnTo>
                </a:path>
              </a:pathLst>
            </a:custGeom>
            <a:noFill/>
            <a:ln w="1089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1" name="Полилиния 300">
              <a:extLst>
                <a:ext uri="{FF2B5EF4-FFF2-40B4-BE49-F238E27FC236}">
                  <a16:creationId xmlns:a16="http://schemas.microsoft.com/office/drawing/2014/main" id="{5D78A2B9-C564-70D6-55EC-CA944E74683D}"/>
                </a:ext>
              </a:extLst>
            </p:cNvPr>
            <p:cNvSpPr/>
            <p:nvPr/>
          </p:nvSpPr>
          <p:spPr>
            <a:xfrm>
              <a:off x="9548563" y="9160972"/>
              <a:ext cx="1036215" cy="2098160"/>
            </a:xfrm>
            <a:custGeom>
              <a:avLst/>
              <a:gdLst>
                <a:gd name="connsiteX0" fmla="*/ 1036216 w 1036215"/>
                <a:gd name="connsiteY0" fmla="*/ 0 h 2098160"/>
                <a:gd name="connsiteX1" fmla="*/ 0 w 1036215"/>
                <a:gd name="connsiteY1" fmla="*/ 2098160 h 20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6215" h="2098160">
                  <a:moveTo>
                    <a:pt x="1036216" y="0"/>
                  </a:moveTo>
                  <a:lnTo>
                    <a:pt x="0" y="2098160"/>
                  </a:lnTo>
                </a:path>
              </a:pathLst>
            </a:custGeom>
            <a:noFill/>
            <a:ln w="10896" cap="flat">
              <a:solidFill>
                <a:srgbClr val="E3FF7C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2" name="Полилиния 301">
              <a:extLst>
                <a:ext uri="{FF2B5EF4-FFF2-40B4-BE49-F238E27FC236}">
                  <a16:creationId xmlns:a16="http://schemas.microsoft.com/office/drawing/2014/main" id="{E4ECF7FA-A317-0BDC-FA0B-65E9941B4B98}"/>
                </a:ext>
              </a:extLst>
            </p:cNvPr>
            <p:cNvSpPr/>
            <p:nvPr/>
          </p:nvSpPr>
          <p:spPr>
            <a:xfrm>
              <a:off x="9236861" y="8821396"/>
              <a:ext cx="10900" cy="2894569"/>
            </a:xfrm>
            <a:custGeom>
              <a:avLst/>
              <a:gdLst>
                <a:gd name="connsiteX0" fmla="*/ 0 w 10900"/>
                <a:gd name="connsiteY0" fmla="*/ 0 h 2894569"/>
                <a:gd name="connsiteX1" fmla="*/ 0 w 10900"/>
                <a:gd name="connsiteY1" fmla="*/ 2894569 h 289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00" h="2894569">
                  <a:moveTo>
                    <a:pt x="0" y="0"/>
                  </a:moveTo>
                  <a:lnTo>
                    <a:pt x="0" y="2894569"/>
                  </a:lnTo>
                </a:path>
              </a:pathLst>
            </a:custGeom>
            <a:noFill/>
            <a:ln w="1089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3" name="Полилиния 302">
              <a:extLst>
                <a:ext uri="{FF2B5EF4-FFF2-40B4-BE49-F238E27FC236}">
                  <a16:creationId xmlns:a16="http://schemas.microsoft.com/office/drawing/2014/main" id="{01BEAF9C-4CBC-D247-80C8-222EE8FA330C}"/>
                </a:ext>
              </a:extLst>
            </p:cNvPr>
            <p:cNvSpPr/>
            <p:nvPr/>
          </p:nvSpPr>
          <p:spPr>
            <a:xfrm>
              <a:off x="7172508" y="10167610"/>
              <a:ext cx="4213707" cy="10886"/>
            </a:xfrm>
            <a:custGeom>
              <a:avLst/>
              <a:gdLst>
                <a:gd name="connsiteX0" fmla="*/ 0 w 4213707"/>
                <a:gd name="connsiteY0" fmla="*/ 0 h 10886"/>
                <a:gd name="connsiteX1" fmla="*/ 4213708 w 4213707"/>
                <a:gd name="connsiteY1" fmla="*/ 0 h 1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3707" h="10886">
                  <a:moveTo>
                    <a:pt x="0" y="0"/>
                  </a:moveTo>
                  <a:lnTo>
                    <a:pt x="4213708" y="0"/>
                  </a:lnTo>
                </a:path>
              </a:pathLst>
            </a:custGeom>
            <a:noFill/>
            <a:ln w="1089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4" name="Полилиния 303">
              <a:extLst>
                <a:ext uri="{FF2B5EF4-FFF2-40B4-BE49-F238E27FC236}">
                  <a16:creationId xmlns:a16="http://schemas.microsoft.com/office/drawing/2014/main" id="{F4C7379D-D0A5-8F97-B871-91FAA12CD351}"/>
                </a:ext>
              </a:extLst>
            </p:cNvPr>
            <p:cNvSpPr/>
            <p:nvPr/>
          </p:nvSpPr>
          <p:spPr>
            <a:xfrm>
              <a:off x="9176147" y="8821396"/>
              <a:ext cx="121428" cy="60639"/>
            </a:xfrm>
            <a:custGeom>
              <a:avLst/>
              <a:gdLst>
                <a:gd name="connsiteX0" fmla="*/ 121428 w 121428"/>
                <a:gd name="connsiteY0" fmla="*/ 60639 h 60639"/>
                <a:gd name="connsiteX1" fmla="*/ 60714 w 121428"/>
                <a:gd name="connsiteY1" fmla="*/ 0 h 60639"/>
                <a:gd name="connsiteX2" fmla="*/ 0 w 121428"/>
                <a:gd name="connsiteY2" fmla="*/ 60639 h 6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428" h="60639">
                  <a:moveTo>
                    <a:pt x="121428" y="60639"/>
                  </a:moveTo>
                  <a:lnTo>
                    <a:pt x="60714" y="0"/>
                  </a:lnTo>
                  <a:lnTo>
                    <a:pt x="0" y="60639"/>
                  </a:lnTo>
                </a:path>
              </a:pathLst>
            </a:custGeom>
            <a:noFill/>
            <a:ln w="1089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5" name="Полилиния 304">
              <a:extLst>
                <a:ext uri="{FF2B5EF4-FFF2-40B4-BE49-F238E27FC236}">
                  <a16:creationId xmlns:a16="http://schemas.microsoft.com/office/drawing/2014/main" id="{AE7E228E-99BF-6AE6-9423-75F83288A810}"/>
                </a:ext>
              </a:extLst>
            </p:cNvPr>
            <p:cNvSpPr/>
            <p:nvPr/>
          </p:nvSpPr>
          <p:spPr>
            <a:xfrm>
              <a:off x="11325458" y="10106972"/>
              <a:ext cx="60724" cy="121276"/>
            </a:xfrm>
            <a:custGeom>
              <a:avLst/>
              <a:gdLst>
                <a:gd name="connsiteX0" fmla="*/ 0 w 60724"/>
                <a:gd name="connsiteY0" fmla="*/ 121277 h 121276"/>
                <a:gd name="connsiteX1" fmla="*/ 60725 w 60724"/>
                <a:gd name="connsiteY1" fmla="*/ 60638 h 121276"/>
                <a:gd name="connsiteX2" fmla="*/ 0 w 60724"/>
                <a:gd name="connsiteY2" fmla="*/ 0 h 12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24" h="121276">
                  <a:moveTo>
                    <a:pt x="0" y="121277"/>
                  </a:moveTo>
                  <a:lnTo>
                    <a:pt x="60725" y="60638"/>
                  </a:lnTo>
                  <a:lnTo>
                    <a:pt x="0" y="0"/>
                  </a:lnTo>
                </a:path>
              </a:pathLst>
            </a:custGeom>
            <a:noFill/>
            <a:ln w="1089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6" name="Полилиния 305">
              <a:extLst>
                <a:ext uri="{FF2B5EF4-FFF2-40B4-BE49-F238E27FC236}">
                  <a16:creationId xmlns:a16="http://schemas.microsoft.com/office/drawing/2014/main" id="{06238243-88BA-6716-7270-4768A89337A4}"/>
                </a:ext>
              </a:extLst>
            </p:cNvPr>
            <p:cNvSpPr/>
            <p:nvPr/>
          </p:nvSpPr>
          <p:spPr>
            <a:xfrm>
              <a:off x="9687191" y="9073111"/>
              <a:ext cx="109743" cy="80761"/>
            </a:xfrm>
            <a:custGeom>
              <a:avLst/>
              <a:gdLst>
                <a:gd name="connsiteX0" fmla="*/ 109743 w 109743"/>
                <a:gd name="connsiteY0" fmla="*/ 80761 h 80761"/>
                <a:gd name="connsiteX1" fmla="*/ 80858 w 109743"/>
                <a:gd name="connsiteY1" fmla="*/ 0 h 80761"/>
                <a:gd name="connsiteX2" fmla="*/ 0 w 109743"/>
                <a:gd name="connsiteY2" fmla="*/ 28842 h 8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43" h="80761">
                  <a:moveTo>
                    <a:pt x="109743" y="80761"/>
                  </a:moveTo>
                  <a:lnTo>
                    <a:pt x="80858" y="0"/>
                  </a:lnTo>
                  <a:lnTo>
                    <a:pt x="0" y="28842"/>
                  </a:lnTo>
                </a:path>
              </a:pathLst>
            </a:custGeom>
            <a:noFill/>
            <a:ln w="1089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7" name="Полилиния 306">
              <a:extLst>
                <a:ext uri="{FF2B5EF4-FFF2-40B4-BE49-F238E27FC236}">
                  <a16:creationId xmlns:a16="http://schemas.microsoft.com/office/drawing/2014/main" id="{D469ADC1-C64D-7554-97D2-EA197EC05BF7}"/>
                </a:ext>
              </a:extLst>
            </p:cNvPr>
            <p:cNvSpPr/>
            <p:nvPr/>
          </p:nvSpPr>
          <p:spPr>
            <a:xfrm>
              <a:off x="7512522" y="9807819"/>
              <a:ext cx="3812979" cy="10886"/>
            </a:xfrm>
            <a:custGeom>
              <a:avLst/>
              <a:gdLst>
                <a:gd name="connsiteX0" fmla="*/ 0 w 3812979"/>
                <a:gd name="connsiteY0" fmla="*/ 0 h 10886"/>
                <a:gd name="connsiteX1" fmla="*/ 3812980 w 3812979"/>
                <a:gd name="connsiteY1" fmla="*/ 0 h 1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2979" h="10886">
                  <a:moveTo>
                    <a:pt x="0" y="0"/>
                  </a:moveTo>
                  <a:lnTo>
                    <a:pt x="3812980" y="0"/>
                  </a:lnTo>
                </a:path>
              </a:pathLst>
            </a:custGeom>
            <a:noFill/>
            <a:ln w="10896" cap="flat">
              <a:solidFill>
                <a:srgbClr val="E3FF7C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8" name="Полилиния 307">
              <a:extLst>
                <a:ext uri="{FF2B5EF4-FFF2-40B4-BE49-F238E27FC236}">
                  <a16:creationId xmlns:a16="http://schemas.microsoft.com/office/drawing/2014/main" id="{6E163E2F-0397-D776-8F72-9F042B836076}"/>
                </a:ext>
              </a:extLst>
            </p:cNvPr>
            <p:cNvSpPr/>
            <p:nvPr/>
          </p:nvSpPr>
          <p:spPr>
            <a:xfrm>
              <a:off x="7156285" y="10575922"/>
              <a:ext cx="3837261" cy="10886"/>
            </a:xfrm>
            <a:custGeom>
              <a:avLst/>
              <a:gdLst>
                <a:gd name="connsiteX0" fmla="*/ 0 w 3837261"/>
                <a:gd name="connsiteY0" fmla="*/ 0 h 10886"/>
                <a:gd name="connsiteX1" fmla="*/ 3837262 w 3837261"/>
                <a:gd name="connsiteY1" fmla="*/ 0 h 1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37261" h="10886">
                  <a:moveTo>
                    <a:pt x="0" y="0"/>
                  </a:moveTo>
                  <a:lnTo>
                    <a:pt x="3837262" y="0"/>
                  </a:lnTo>
                </a:path>
              </a:pathLst>
            </a:custGeom>
            <a:noFill/>
            <a:ln w="10896" cap="flat">
              <a:solidFill>
                <a:srgbClr val="E3FF7C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9" name="Полилиния 308">
              <a:extLst>
                <a:ext uri="{FF2B5EF4-FFF2-40B4-BE49-F238E27FC236}">
                  <a16:creationId xmlns:a16="http://schemas.microsoft.com/office/drawing/2014/main" id="{C162581A-70F3-E86D-B5F2-EAB3B3A11829}"/>
                </a:ext>
              </a:extLst>
            </p:cNvPr>
            <p:cNvSpPr/>
            <p:nvPr/>
          </p:nvSpPr>
          <p:spPr>
            <a:xfrm rot="10800000" flipV="1">
              <a:off x="9188048" y="10118947"/>
              <a:ext cx="93416" cy="93300"/>
            </a:xfrm>
            <a:custGeom>
              <a:avLst/>
              <a:gdLst>
                <a:gd name="connsiteX0" fmla="*/ 93611 w 93416"/>
                <a:gd name="connsiteY0" fmla="*/ 46772 h 93300"/>
                <a:gd name="connsiteX1" fmla="*/ 46903 w 93416"/>
                <a:gd name="connsiteY1" fmla="*/ 93422 h 93300"/>
                <a:gd name="connsiteX2" fmla="*/ 194 w 93416"/>
                <a:gd name="connsiteY2" fmla="*/ 46772 h 93300"/>
                <a:gd name="connsiteX3" fmla="*/ 46903 w 93416"/>
                <a:gd name="connsiteY3" fmla="*/ 122 h 93300"/>
                <a:gd name="connsiteX4" fmla="*/ 93611 w 93416"/>
                <a:gd name="connsiteY4" fmla="*/ 46772 h 9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16" h="93300">
                  <a:moveTo>
                    <a:pt x="93611" y="46772"/>
                  </a:moveTo>
                  <a:cubicBezTo>
                    <a:pt x="93611" y="72536"/>
                    <a:pt x="72699" y="93422"/>
                    <a:pt x="46903" y="93422"/>
                  </a:cubicBezTo>
                  <a:cubicBezTo>
                    <a:pt x="21106" y="93422"/>
                    <a:pt x="194" y="72536"/>
                    <a:pt x="194" y="46772"/>
                  </a:cubicBezTo>
                  <a:cubicBezTo>
                    <a:pt x="194" y="21008"/>
                    <a:pt x="21106" y="122"/>
                    <a:pt x="46903" y="122"/>
                  </a:cubicBezTo>
                  <a:cubicBezTo>
                    <a:pt x="72699" y="122"/>
                    <a:pt x="93611" y="21008"/>
                    <a:pt x="93611" y="46772"/>
                  </a:cubicBezTo>
                  <a:close/>
                </a:path>
              </a:pathLst>
            </a:custGeom>
            <a:solidFill>
              <a:srgbClr val="E3FF7C"/>
            </a:solidFill>
            <a:ln w="3268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0" name="Полилиния 309">
              <a:extLst>
                <a:ext uri="{FF2B5EF4-FFF2-40B4-BE49-F238E27FC236}">
                  <a16:creationId xmlns:a16="http://schemas.microsoft.com/office/drawing/2014/main" id="{F836984E-04AB-954F-2473-820D264D40EB}"/>
                </a:ext>
              </a:extLst>
            </p:cNvPr>
            <p:cNvSpPr/>
            <p:nvPr/>
          </p:nvSpPr>
          <p:spPr>
            <a:xfrm rot="10800000" flipV="1">
              <a:off x="9188048" y="9403354"/>
              <a:ext cx="93416" cy="93300"/>
            </a:xfrm>
            <a:custGeom>
              <a:avLst/>
              <a:gdLst>
                <a:gd name="connsiteX0" fmla="*/ 93611 w 93416"/>
                <a:gd name="connsiteY0" fmla="*/ 46706 h 93300"/>
                <a:gd name="connsiteX1" fmla="*/ 46903 w 93416"/>
                <a:gd name="connsiteY1" fmla="*/ 93356 h 93300"/>
                <a:gd name="connsiteX2" fmla="*/ 194 w 93416"/>
                <a:gd name="connsiteY2" fmla="*/ 46706 h 93300"/>
                <a:gd name="connsiteX3" fmla="*/ 46903 w 93416"/>
                <a:gd name="connsiteY3" fmla="*/ 56 h 93300"/>
                <a:gd name="connsiteX4" fmla="*/ 93611 w 93416"/>
                <a:gd name="connsiteY4" fmla="*/ 46706 h 9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16" h="93300">
                  <a:moveTo>
                    <a:pt x="93611" y="46706"/>
                  </a:moveTo>
                  <a:cubicBezTo>
                    <a:pt x="93611" y="72470"/>
                    <a:pt x="72699" y="93356"/>
                    <a:pt x="46903" y="93356"/>
                  </a:cubicBezTo>
                  <a:cubicBezTo>
                    <a:pt x="21106" y="93356"/>
                    <a:pt x="194" y="72470"/>
                    <a:pt x="194" y="46706"/>
                  </a:cubicBezTo>
                  <a:cubicBezTo>
                    <a:pt x="194" y="20942"/>
                    <a:pt x="21106" y="56"/>
                    <a:pt x="46903" y="56"/>
                  </a:cubicBezTo>
                  <a:cubicBezTo>
                    <a:pt x="72699" y="56"/>
                    <a:pt x="93611" y="20942"/>
                    <a:pt x="93611" y="46706"/>
                  </a:cubicBezTo>
                  <a:close/>
                </a:path>
              </a:pathLst>
            </a:custGeom>
            <a:solidFill>
              <a:srgbClr val="E3FF7C"/>
            </a:solidFill>
            <a:ln w="3268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1" name="Полилиния 310">
              <a:extLst>
                <a:ext uri="{FF2B5EF4-FFF2-40B4-BE49-F238E27FC236}">
                  <a16:creationId xmlns:a16="http://schemas.microsoft.com/office/drawing/2014/main" id="{79E63156-75F4-8B7A-D912-6570D1D67F16}"/>
                </a:ext>
              </a:extLst>
            </p:cNvPr>
            <p:cNvSpPr/>
            <p:nvPr/>
          </p:nvSpPr>
          <p:spPr>
            <a:xfrm rot="10800000" flipV="1">
              <a:off x="9188048" y="10935561"/>
              <a:ext cx="93416" cy="93300"/>
            </a:xfrm>
            <a:custGeom>
              <a:avLst/>
              <a:gdLst>
                <a:gd name="connsiteX0" fmla="*/ 93611 w 93416"/>
                <a:gd name="connsiteY0" fmla="*/ 46847 h 93300"/>
                <a:gd name="connsiteX1" fmla="*/ 46903 w 93416"/>
                <a:gd name="connsiteY1" fmla="*/ 93497 h 93300"/>
                <a:gd name="connsiteX2" fmla="*/ 194 w 93416"/>
                <a:gd name="connsiteY2" fmla="*/ 46847 h 93300"/>
                <a:gd name="connsiteX3" fmla="*/ 46903 w 93416"/>
                <a:gd name="connsiteY3" fmla="*/ 197 h 93300"/>
                <a:gd name="connsiteX4" fmla="*/ 93611 w 93416"/>
                <a:gd name="connsiteY4" fmla="*/ 46847 h 9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16" h="93300">
                  <a:moveTo>
                    <a:pt x="93611" y="46847"/>
                  </a:moveTo>
                  <a:cubicBezTo>
                    <a:pt x="93611" y="72611"/>
                    <a:pt x="72699" y="93497"/>
                    <a:pt x="46903" y="93497"/>
                  </a:cubicBezTo>
                  <a:cubicBezTo>
                    <a:pt x="21106" y="93497"/>
                    <a:pt x="194" y="72611"/>
                    <a:pt x="194" y="46847"/>
                  </a:cubicBezTo>
                  <a:cubicBezTo>
                    <a:pt x="194" y="21083"/>
                    <a:pt x="21106" y="197"/>
                    <a:pt x="46903" y="197"/>
                  </a:cubicBezTo>
                  <a:cubicBezTo>
                    <a:pt x="72699" y="197"/>
                    <a:pt x="93611" y="21083"/>
                    <a:pt x="93611" y="46847"/>
                  </a:cubicBezTo>
                  <a:close/>
                </a:path>
              </a:pathLst>
            </a:custGeom>
            <a:solidFill>
              <a:srgbClr val="E3FF7C"/>
            </a:solidFill>
            <a:ln w="3268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2" name="Полилиния 311">
              <a:extLst>
                <a:ext uri="{FF2B5EF4-FFF2-40B4-BE49-F238E27FC236}">
                  <a16:creationId xmlns:a16="http://schemas.microsoft.com/office/drawing/2014/main" id="{2A698667-0775-DEA1-9B25-E605E1799F43}"/>
                </a:ext>
              </a:extLst>
            </p:cNvPr>
            <p:cNvSpPr/>
            <p:nvPr/>
          </p:nvSpPr>
          <p:spPr>
            <a:xfrm rot="10800000" flipV="1">
              <a:off x="8305742" y="10118947"/>
              <a:ext cx="93416" cy="93300"/>
            </a:xfrm>
            <a:custGeom>
              <a:avLst/>
              <a:gdLst>
                <a:gd name="connsiteX0" fmla="*/ 93530 w 93416"/>
                <a:gd name="connsiteY0" fmla="*/ 46772 h 93300"/>
                <a:gd name="connsiteX1" fmla="*/ 46822 w 93416"/>
                <a:gd name="connsiteY1" fmla="*/ 93422 h 93300"/>
                <a:gd name="connsiteX2" fmla="*/ 113 w 93416"/>
                <a:gd name="connsiteY2" fmla="*/ 46772 h 93300"/>
                <a:gd name="connsiteX3" fmla="*/ 46822 w 93416"/>
                <a:gd name="connsiteY3" fmla="*/ 122 h 93300"/>
                <a:gd name="connsiteX4" fmla="*/ 93530 w 93416"/>
                <a:gd name="connsiteY4" fmla="*/ 46772 h 9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16" h="93300">
                  <a:moveTo>
                    <a:pt x="93530" y="46772"/>
                  </a:moveTo>
                  <a:cubicBezTo>
                    <a:pt x="93530" y="72536"/>
                    <a:pt x="72618" y="93422"/>
                    <a:pt x="46822" y="93422"/>
                  </a:cubicBezTo>
                  <a:cubicBezTo>
                    <a:pt x="21025" y="93422"/>
                    <a:pt x="113" y="72536"/>
                    <a:pt x="113" y="46772"/>
                  </a:cubicBezTo>
                  <a:cubicBezTo>
                    <a:pt x="113" y="21008"/>
                    <a:pt x="21025" y="122"/>
                    <a:pt x="46822" y="122"/>
                  </a:cubicBezTo>
                  <a:cubicBezTo>
                    <a:pt x="72618" y="122"/>
                    <a:pt x="93530" y="21008"/>
                    <a:pt x="93530" y="46772"/>
                  </a:cubicBezTo>
                  <a:close/>
                </a:path>
              </a:pathLst>
            </a:custGeom>
            <a:solidFill>
              <a:srgbClr val="E3FF7C"/>
            </a:solidFill>
            <a:ln w="3268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3" name="Полилиния 312">
              <a:extLst>
                <a:ext uri="{FF2B5EF4-FFF2-40B4-BE49-F238E27FC236}">
                  <a16:creationId xmlns:a16="http://schemas.microsoft.com/office/drawing/2014/main" id="{52274E29-8AD6-1149-B790-39923AA10728}"/>
                </a:ext>
              </a:extLst>
            </p:cNvPr>
            <p:cNvSpPr/>
            <p:nvPr/>
          </p:nvSpPr>
          <p:spPr>
            <a:xfrm rot="10800000" flipV="1">
              <a:off x="7977122" y="9391994"/>
              <a:ext cx="93416" cy="93300"/>
            </a:xfrm>
            <a:custGeom>
              <a:avLst/>
              <a:gdLst>
                <a:gd name="connsiteX0" fmla="*/ 93500 w 93416"/>
                <a:gd name="connsiteY0" fmla="*/ 46705 h 93300"/>
                <a:gd name="connsiteX1" fmla="*/ 46792 w 93416"/>
                <a:gd name="connsiteY1" fmla="*/ 93355 h 93300"/>
                <a:gd name="connsiteX2" fmla="*/ 83 w 93416"/>
                <a:gd name="connsiteY2" fmla="*/ 46705 h 93300"/>
                <a:gd name="connsiteX3" fmla="*/ 46792 w 93416"/>
                <a:gd name="connsiteY3" fmla="*/ 55 h 93300"/>
                <a:gd name="connsiteX4" fmla="*/ 93500 w 93416"/>
                <a:gd name="connsiteY4" fmla="*/ 46705 h 9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16" h="93300">
                  <a:moveTo>
                    <a:pt x="93500" y="46705"/>
                  </a:moveTo>
                  <a:cubicBezTo>
                    <a:pt x="93500" y="72469"/>
                    <a:pt x="72588" y="93355"/>
                    <a:pt x="46792" y="93355"/>
                  </a:cubicBezTo>
                  <a:cubicBezTo>
                    <a:pt x="20995" y="93355"/>
                    <a:pt x="83" y="72469"/>
                    <a:pt x="83" y="46705"/>
                  </a:cubicBezTo>
                  <a:cubicBezTo>
                    <a:pt x="83" y="20941"/>
                    <a:pt x="20995" y="55"/>
                    <a:pt x="46792" y="55"/>
                  </a:cubicBezTo>
                  <a:cubicBezTo>
                    <a:pt x="72588" y="55"/>
                    <a:pt x="93500" y="20941"/>
                    <a:pt x="93500" y="46705"/>
                  </a:cubicBezTo>
                  <a:close/>
                </a:path>
              </a:pathLst>
            </a:custGeom>
            <a:solidFill>
              <a:srgbClr val="E3FF7C"/>
            </a:solidFill>
            <a:ln w="3268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4" name="Полилиния 313">
              <a:extLst>
                <a:ext uri="{FF2B5EF4-FFF2-40B4-BE49-F238E27FC236}">
                  <a16:creationId xmlns:a16="http://schemas.microsoft.com/office/drawing/2014/main" id="{7B44C798-D3DD-0A9A-FEE0-BE8480C686CE}"/>
                </a:ext>
              </a:extLst>
            </p:cNvPr>
            <p:cNvSpPr/>
            <p:nvPr/>
          </p:nvSpPr>
          <p:spPr>
            <a:xfrm rot="10800000" flipV="1">
              <a:off x="11214590" y="9391994"/>
              <a:ext cx="93416" cy="93300"/>
            </a:xfrm>
            <a:custGeom>
              <a:avLst/>
              <a:gdLst>
                <a:gd name="connsiteX0" fmla="*/ 93797 w 93416"/>
                <a:gd name="connsiteY0" fmla="*/ 46705 h 93300"/>
                <a:gd name="connsiteX1" fmla="*/ 47089 w 93416"/>
                <a:gd name="connsiteY1" fmla="*/ 93355 h 93300"/>
                <a:gd name="connsiteX2" fmla="*/ 380 w 93416"/>
                <a:gd name="connsiteY2" fmla="*/ 46705 h 93300"/>
                <a:gd name="connsiteX3" fmla="*/ 47089 w 93416"/>
                <a:gd name="connsiteY3" fmla="*/ 55 h 93300"/>
                <a:gd name="connsiteX4" fmla="*/ 93797 w 93416"/>
                <a:gd name="connsiteY4" fmla="*/ 46705 h 9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16" h="93300">
                  <a:moveTo>
                    <a:pt x="93797" y="46705"/>
                  </a:moveTo>
                  <a:cubicBezTo>
                    <a:pt x="93797" y="72469"/>
                    <a:pt x="72885" y="93355"/>
                    <a:pt x="47089" y="93355"/>
                  </a:cubicBezTo>
                  <a:cubicBezTo>
                    <a:pt x="21292" y="93355"/>
                    <a:pt x="380" y="72469"/>
                    <a:pt x="380" y="46705"/>
                  </a:cubicBezTo>
                  <a:cubicBezTo>
                    <a:pt x="380" y="20941"/>
                    <a:pt x="21292" y="55"/>
                    <a:pt x="47089" y="55"/>
                  </a:cubicBezTo>
                  <a:cubicBezTo>
                    <a:pt x="72885" y="55"/>
                    <a:pt x="93797" y="20941"/>
                    <a:pt x="93797" y="46705"/>
                  </a:cubicBezTo>
                  <a:close/>
                </a:path>
              </a:pathLst>
            </a:custGeom>
            <a:solidFill>
              <a:srgbClr val="E3FF7C"/>
            </a:solidFill>
            <a:ln w="3268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5" name="Полилиния 314">
              <a:extLst>
                <a:ext uri="{FF2B5EF4-FFF2-40B4-BE49-F238E27FC236}">
                  <a16:creationId xmlns:a16="http://schemas.microsoft.com/office/drawing/2014/main" id="{A93881F0-ACAC-3782-F57B-555E43156719}"/>
                </a:ext>
              </a:extLst>
            </p:cNvPr>
            <p:cNvSpPr/>
            <p:nvPr/>
          </p:nvSpPr>
          <p:spPr>
            <a:xfrm rot="10800000" flipV="1">
              <a:off x="7112388" y="10935561"/>
              <a:ext cx="93416" cy="93300"/>
            </a:xfrm>
            <a:custGeom>
              <a:avLst/>
              <a:gdLst>
                <a:gd name="connsiteX0" fmla="*/ 93421 w 93416"/>
                <a:gd name="connsiteY0" fmla="*/ 46847 h 93300"/>
                <a:gd name="connsiteX1" fmla="*/ 46712 w 93416"/>
                <a:gd name="connsiteY1" fmla="*/ 93497 h 93300"/>
                <a:gd name="connsiteX2" fmla="*/ 4 w 93416"/>
                <a:gd name="connsiteY2" fmla="*/ 46847 h 93300"/>
                <a:gd name="connsiteX3" fmla="*/ 46712 w 93416"/>
                <a:gd name="connsiteY3" fmla="*/ 197 h 93300"/>
                <a:gd name="connsiteX4" fmla="*/ 93421 w 93416"/>
                <a:gd name="connsiteY4" fmla="*/ 46847 h 9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16" h="93300">
                  <a:moveTo>
                    <a:pt x="93421" y="46847"/>
                  </a:moveTo>
                  <a:cubicBezTo>
                    <a:pt x="93421" y="72611"/>
                    <a:pt x="72509" y="93497"/>
                    <a:pt x="46712" y="93497"/>
                  </a:cubicBezTo>
                  <a:cubicBezTo>
                    <a:pt x="20916" y="93497"/>
                    <a:pt x="4" y="72611"/>
                    <a:pt x="4" y="46847"/>
                  </a:cubicBezTo>
                  <a:cubicBezTo>
                    <a:pt x="4" y="21083"/>
                    <a:pt x="20916" y="197"/>
                    <a:pt x="46712" y="197"/>
                  </a:cubicBezTo>
                  <a:cubicBezTo>
                    <a:pt x="72509" y="197"/>
                    <a:pt x="93421" y="21083"/>
                    <a:pt x="93421" y="46847"/>
                  </a:cubicBezTo>
                  <a:close/>
                </a:path>
              </a:pathLst>
            </a:custGeom>
            <a:solidFill>
              <a:srgbClr val="E3FF7C"/>
            </a:solidFill>
            <a:ln w="3268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6" name="Полилиния 315">
              <a:extLst>
                <a:ext uri="{FF2B5EF4-FFF2-40B4-BE49-F238E27FC236}">
                  <a16:creationId xmlns:a16="http://schemas.microsoft.com/office/drawing/2014/main" id="{48BF678D-C592-911D-25E5-E91498A4D312}"/>
                </a:ext>
              </a:extLst>
            </p:cNvPr>
            <p:cNvSpPr/>
            <p:nvPr/>
          </p:nvSpPr>
          <p:spPr>
            <a:xfrm rot="10800000" flipV="1">
              <a:off x="10556207" y="10935561"/>
              <a:ext cx="93416" cy="93300"/>
            </a:xfrm>
            <a:custGeom>
              <a:avLst/>
              <a:gdLst>
                <a:gd name="connsiteX0" fmla="*/ 93737 w 93416"/>
                <a:gd name="connsiteY0" fmla="*/ 46847 h 93300"/>
                <a:gd name="connsiteX1" fmla="*/ 47028 w 93416"/>
                <a:gd name="connsiteY1" fmla="*/ 93497 h 93300"/>
                <a:gd name="connsiteX2" fmla="*/ 320 w 93416"/>
                <a:gd name="connsiteY2" fmla="*/ 46847 h 93300"/>
                <a:gd name="connsiteX3" fmla="*/ 47028 w 93416"/>
                <a:gd name="connsiteY3" fmla="*/ 197 h 93300"/>
                <a:gd name="connsiteX4" fmla="*/ 93737 w 93416"/>
                <a:gd name="connsiteY4" fmla="*/ 46847 h 9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16" h="93300">
                  <a:moveTo>
                    <a:pt x="93737" y="46847"/>
                  </a:moveTo>
                  <a:cubicBezTo>
                    <a:pt x="93737" y="72611"/>
                    <a:pt x="72824" y="93497"/>
                    <a:pt x="47028" y="93497"/>
                  </a:cubicBezTo>
                  <a:cubicBezTo>
                    <a:pt x="21232" y="93497"/>
                    <a:pt x="320" y="72611"/>
                    <a:pt x="320" y="46847"/>
                  </a:cubicBezTo>
                  <a:cubicBezTo>
                    <a:pt x="320" y="21083"/>
                    <a:pt x="21232" y="197"/>
                    <a:pt x="47028" y="197"/>
                  </a:cubicBezTo>
                  <a:cubicBezTo>
                    <a:pt x="72824" y="197"/>
                    <a:pt x="93737" y="21083"/>
                    <a:pt x="93737" y="46847"/>
                  </a:cubicBezTo>
                  <a:close/>
                </a:path>
              </a:pathLst>
            </a:custGeom>
            <a:solidFill>
              <a:srgbClr val="E3FF7C"/>
            </a:solidFill>
            <a:ln w="3268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7" name="Полилиния 316">
              <a:extLst>
                <a:ext uri="{FF2B5EF4-FFF2-40B4-BE49-F238E27FC236}">
                  <a16:creationId xmlns:a16="http://schemas.microsoft.com/office/drawing/2014/main" id="{08FEEE0D-EFBA-A377-6A66-A8DC60AC8AD9}"/>
                </a:ext>
              </a:extLst>
            </p:cNvPr>
            <p:cNvSpPr/>
            <p:nvPr/>
          </p:nvSpPr>
          <p:spPr>
            <a:xfrm rot="10800000" flipV="1">
              <a:off x="10050286" y="10118947"/>
              <a:ext cx="93416" cy="93300"/>
            </a:xfrm>
            <a:custGeom>
              <a:avLst/>
              <a:gdLst>
                <a:gd name="connsiteX0" fmla="*/ 93690 w 93416"/>
                <a:gd name="connsiteY0" fmla="*/ 46772 h 93300"/>
                <a:gd name="connsiteX1" fmla="*/ 46982 w 93416"/>
                <a:gd name="connsiteY1" fmla="*/ 93422 h 93300"/>
                <a:gd name="connsiteX2" fmla="*/ 273 w 93416"/>
                <a:gd name="connsiteY2" fmla="*/ 46772 h 93300"/>
                <a:gd name="connsiteX3" fmla="*/ 46982 w 93416"/>
                <a:gd name="connsiteY3" fmla="*/ 122 h 93300"/>
                <a:gd name="connsiteX4" fmla="*/ 93690 w 93416"/>
                <a:gd name="connsiteY4" fmla="*/ 46772 h 9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16" h="93300">
                  <a:moveTo>
                    <a:pt x="93690" y="46772"/>
                  </a:moveTo>
                  <a:cubicBezTo>
                    <a:pt x="93690" y="72536"/>
                    <a:pt x="72778" y="93422"/>
                    <a:pt x="46982" y="93422"/>
                  </a:cubicBezTo>
                  <a:cubicBezTo>
                    <a:pt x="21185" y="93422"/>
                    <a:pt x="273" y="72536"/>
                    <a:pt x="273" y="46772"/>
                  </a:cubicBezTo>
                  <a:cubicBezTo>
                    <a:pt x="273" y="21008"/>
                    <a:pt x="21185" y="122"/>
                    <a:pt x="46982" y="122"/>
                  </a:cubicBezTo>
                  <a:cubicBezTo>
                    <a:pt x="72778" y="122"/>
                    <a:pt x="93690" y="21008"/>
                    <a:pt x="93690" y="46772"/>
                  </a:cubicBezTo>
                  <a:close/>
                </a:path>
              </a:pathLst>
            </a:custGeom>
            <a:solidFill>
              <a:srgbClr val="E3FF7C"/>
            </a:solidFill>
            <a:ln w="3268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18" name="Группа 317">
            <a:extLst>
              <a:ext uri="{FF2B5EF4-FFF2-40B4-BE49-F238E27FC236}">
                <a16:creationId xmlns:a16="http://schemas.microsoft.com/office/drawing/2014/main" id="{3E7C7349-A6F5-8C4F-4C1B-404C5D7CFDC5}"/>
              </a:ext>
            </a:extLst>
          </p:cNvPr>
          <p:cNvGrpSpPr/>
          <p:nvPr userDrawn="1"/>
        </p:nvGrpSpPr>
        <p:grpSpPr>
          <a:xfrm>
            <a:off x="13566873" y="8945020"/>
            <a:ext cx="3951442" cy="2626137"/>
            <a:chOff x="13566873" y="8945020"/>
            <a:chExt cx="3951442" cy="2626137"/>
          </a:xfrm>
        </p:grpSpPr>
        <p:sp>
          <p:nvSpPr>
            <p:cNvPr id="319" name="Полилиния 318">
              <a:extLst>
                <a:ext uri="{FF2B5EF4-FFF2-40B4-BE49-F238E27FC236}">
                  <a16:creationId xmlns:a16="http://schemas.microsoft.com/office/drawing/2014/main" id="{8E118F85-4CFD-A542-B1A0-987B4B01E10B}"/>
                </a:ext>
              </a:extLst>
            </p:cNvPr>
            <p:cNvSpPr/>
            <p:nvPr/>
          </p:nvSpPr>
          <p:spPr>
            <a:xfrm>
              <a:off x="15786263" y="10371286"/>
              <a:ext cx="573594" cy="1153711"/>
            </a:xfrm>
            <a:custGeom>
              <a:avLst/>
              <a:gdLst>
                <a:gd name="connsiteX0" fmla="*/ 0 w 573594"/>
                <a:gd name="connsiteY0" fmla="*/ 0 h 1153711"/>
                <a:gd name="connsiteX1" fmla="*/ 573595 w 573594"/>
                <a:gd name="connsiteY1" fmla="*/ 0 h 1153711"/>
                <a:gd name="connsiteX2" fmla="*/ 573595 w 573594"/>
                <a:gd name="connsiteY2" fmla="*/ 1153712 h 1153711"/>
                <a:gd name="connsiteX3" fmla="*/ 0 w 573594"/>
                <a:gd name="connsiteY3" fmla="*/ 1153712 h 115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594" h="1153711">
                  <a:moveTo>
                    <a:pt x="0" y="0"/>
                  </a:moveTo>
                  <a:lnTo>
                    <a:pt x="573595" y="0"/>
                  </a:lnTo>
                  <a:lnTo>
                    <a:pt x="573595" y="1153712"/>
                  </a:lnTo>
                  <a:lnTo>
                    <a:pt x="0" y="1153712"/>
                  </a:lnTo>
                  <a:close/>
                </a:path>
              </a:pathLst>
            </a:custGeom>
            <a:noFill/>
            <a:ln w="10886" cap="flat">
              <a:solidFill>
                <a:srgbClr val="775A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0" name="Полилиния 319">
              <a:extLst>
                <a:ext uri="{FF2B5EF4-FFF2-40B4-BE49-F238E27FC236}">
                  <a16:creationId xmlns:a16="http://schemas.microsoft.com/office/drawing/2014/main" id="{6436492F-0B27-5FE2-4BFD-1B850A3102C9}"/>
                </a:ext>
              </a:extLst>
            </p:cNvPr>
            <p:cNvSpPr/>
            <p:nvPr/>
          </p:nvSpPr>
          <p:spPr>
            <a:xfrm>
              <a:off x="14968955" y="9210115"/>
              <a:ext cx="329910" cy="429372"/>
            </a:xfrm>
            <a:custGeom>
              <a:avLst/>
              <a:gdLst>
                <a:gd name="connsiteX0" fmla="*/ 0 w 329910"/>
                <a:gd name="connsiteY0" fmla="*/ 0 h 429372"/>
                <a:gd name="connsiteX1" fmla="*/ 329911 w 329910"/>
                <a:gd name="connsiteY1" fmla="*/ 0 h 429372"/>
                <a:gd name="connsiteX2" fmla="*/ 329911 w 329910"/>
                <a:gd name="connsiteY2" fmla="*/ 429373 h 429372"/>
                <a:gd name="connsiteX3" fmla="*/ 0 w 329910"/>
                <a:gd name="connsiteY3" fmla="*/ 429373 h 429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910" h="429372">
                  <a:moveTo>
                    <a:pt x="0" y="0"/>
                  </a:moveTo>
                  <a:lnTo>
                    <a:pt x="329911" y="0"/>
                  </a:lnTo>
                  <a:lnTo>
                    <a:pt x="329911" y="429373"/>
                  </a:lnTo>
                  <a:lnTo>
                    <a:pt x="0" y="429373"/>
                  </a:lnTo>
                  <a:close/>
                </a:path>
              </a:pathLst>
            </a:custGeom>
            <a:noFill/>
            <a:ln w="10886" cap="flat">
              <a:solidFill>
                <a:srgbClr val="775A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1" name="Полилиния 320">
              <a:extLst>
                <a:ext uri="{FF2B5EF4-FFF2-40B4-BE49-F238E27FC236}">
                  <a16:creationId xmlns:a16="http://schemas.microsoft.com/office/drawing/2014/main" id="{9B4FA15B-A840-85A8-96D7-13E6D9CF7862}"/>
                </a:ext>
              </a:extLst>
            </p:cNvPr>
            <p:cNvSpPr/>
            <p:nvPr/>
          </p:nvSpPr>
          <p:spPr>
            <a:xfrm>
              <a:off x="13619376" y="8993557"/>
              <a:ext cx="3898939" cy="2531430"/>
            </a:xfrm>
            <a:custGeom>
              <a:avLst/>
              <a:gdLst>
                <a:gd name="connsiteX0" fmla="*/ 826650 w 3898939"/>
                <a:gd name="connsiteY0" fmla="*/ 0 h 2531430"/>
                <a:gd name="connsiteX1" fmla="*/ 136349 w 3898939"/>
                <a:gd name="connsiteY1" fmla="*/ 0 h 2531430"/>
                <a:gd name="connsiteX2" fmla="*/ 0 w 3898939"/>
                <a:gd name="connsiteY2" fmla="*/ 135791 h 2531430"/>
                <a:gd name="connsiteX3" fmla="*/ 0 w 3898939"/>
                <a:gd name="connsiteY3" fmla="*/ 1086406 h 2531430"/>
                <a:gd name="connsiteX4" fmla="*/ 1387120 w 3898939"/>
                <a:gd name="connsiteY4" fmla="*/ 0 h 2531430"/>
                <a:gd name="connsiteX5" fmla="*/ 2440591 w 3898939"/>
                <a:gd name="connsiteY5" fmla="*/ 0 h 2531430"/>
                <a:gd name="connsiteX6" fmla="*/ 0 w 3898939"/>
                <a:gd name="connsiteY6" fmla="*/ 1596211 h 2531430"/>
                <a:gd name="connsiteX7" fmla="*/ 0 w 3898939"/>
                <a:gd name="connsiteY7" fmla="*/ 2395647 h 2531430"/>
                <a:gd name="connsiteX8" fmla="*/ 136349 w 3898939"/>
                <a:gd name="connsiteY8" fmla="*/ 2531431 h 2531430"/>
                <a:gd name="connsiteX9" fmla="*/ 1387120 w 3898939"/>
                <a:gd name="connsiteY9" fmla="*/ 2531431 h 2531430"/>
                <a:gd name="connsiteX10" fmla="*/ 3136024 w 3898939"/>
                <a:gd name="connsiteY10" fmla="*/ 2531431 h 2531430"/>
                <a:gd name="connsiteX11" fmla="*/ 3762589 w 3898939"/>
                <a:gd name="connsiteY11" fmla="*/ 2531431 h 2531430"/>
                <a:gd name="connsiteX12" fmla="*/ 3898939 w 3898939"/>
                <a:gd name="connsiteY12" fmla="*/ 2395647 h 2531430"/>
                <a:gd name="connsiteX13" fmla="*/ 3898939 w 3898939"/>
                <a:gd name="connsiteY13" fmla="*/ 135791 h 2531430"/>
                <a:gd name="connsiteX14" fmla="*/ 3762589 w 3898939"/>
                <a:gd name="connsiteY14" fmla="*/ 0 h 2531430"/>
                <a:gd name="connsiteX15" fmla="*/ 2933574 w 3898939"/>
                <a:gd name="connsiteY15" fmla="*/ 0 h 253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98939" h="2531430">
                  <a:moveTo>
                    <a:pt x="826650" y="0"/>
                  </a:moveTo>
                  <a:lnTo>
                    <a:pt x="136349" y="0"/>
                  </a:lnTo>
                  <a:cubicBezTo>
                    <a:pt x="61045" y="0"/>
                    <a:pt x="0" y="60796"/>
                    <a:pt x="0" y="135791"/>
                  </a:cubicBezTo>
                  <a:lnTo>
                    <a:pt x="0" y="1086406"/>
                  </a:lnTo>
                  <a:moveTo>
                    <a:pt x="1387120" y="0"/>
                  </a:moveTo>
                  <a:lnTo>
                    <a:pt x="2440591" y="0"/>
                  </a:lnTo>
                  <a:moveTo>
                    <a:pt x="0" y="1596211"/>
                  </a:moveTo>
                  <a:lnTo>
                    <a:pt x="0" y="2395647"/>
                  </a:lnTo>
                  <a:cubicBezTo>
                    <a:pt x="0" y="2470639"/>
                    <a:pt x="61046" y="2531431"/>
                    <a:pt x="136349" y="2531431"/>
                  </a:cubicBezTo>
                  <a:lnTo>
                    <a:pt x="1387120" y="2531431"/>
                  </a:lnTo>
                  <a:moveTo>
                    <a:pt x="3136024" y="2531431"/>
                  </a:moveTo>
                  <a:lnTo>
                    <a:pt x="3762589" y="2531431"/>
                  </a:lnTo>
                  <a:cubicBezTo>
                    <a:pt x="3837898" y="2531431"/>
                    <a:pt x="3898939" y="2470639"/>
                    <a:pt x="3898939" y="2395647"/>
                  </a:cubicBezTo>
                  <a:lnTo>
                    <a:pt x="3898939" y="135791"/>
                  </a:lnTo>
                  <a:cubicBezTo>
                    <a:pt x="3898939" y="60796"/>
                    <a:pt x="3837898" y="0"/>
                    <a:pt x="3762589" y="0"/>
                  </a:cubicBezTo>
                  <a:lnTo>
                    <a:pt x="2933574" y="0"/>
                  </a:lnTo>
                </a:path>
              </a:pathLst>
            </a:custGeom>
            <a:noFill/>
            <a:ln w="1088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2" name="Полилиния 321">
              <a:extLst>
                <a:ext uri="{FF2B5EF4-FFF2-40B4-BE49-F238E27FC236}">
                  <a16:creationId xmlns:a16="http://schemas.microsoft.com/office/drawing/2014/main" id="{0BAAD310-321B-848B-30CF-70BFD492184C}"/>
                </a:ext>
              </a:extLst>
            </p:cNvPr>
            <p:cNvSpPr/>
            <p:nvPr/>
          </p:nvSpPr>
          <p:spPr>
            <a:xfrm>
              <a:off x="14076695" y="9411731"/>
              <a:ext cx="2984182" cy="1683891"/>
            </a:xfrm>
            <a:custGeom>
              <a:avLst/>
              <a:gdLst>
                <a:gd name="connsiteX0" fmla="*/ 0 w 2984182"/>
                <a:gd name="connsiteY0" fmla="*/ 12291 h 1683891"/>
                <a:gd name="connsiteX1" fmla="*/ 0 w 2984182"/>
                <a:gd name="connsiteY1" fmla="*/ 1572349 h 1683891"/>
                <a:gd name="connsiteX2" fmla="*/ 112000 w 2984182"/>
                <a:gd name="connsiteY2" fmla="*/ 1683892 h 1683891"/>
                <a:gd name="connsiteX3" fmla="*/ 1985082 w 2984182"/>
                <a:gd name="connsiteY3" fmla="*/ 1683892 h 1683891"/>
                <a:gd name="connsiteX4" fmla="*/ 457375 w 2984182"/>
                <a:gd name="connsiteY4" fmla="*/ 423167 h 1683891"/>
                <a:gd name="connsiteX5" fmla="*/ 457375 w 2984182"/>
                <a:gd name="connsiteY5" fmla="*/ 111543 h 1683891"/>
                <a:gd name="connsiteX6" fmla="*/ 569375 w 2984182"/>
                <a:gd name="connsiteY6" fmla="*/ 0 h 1683891"/>
                <a:gd name="connsiteX7" fmla="*/ 1059088 w 2984182"/>
                <a:gd name="connsiteY7" fmla="*/ 0 h 1683891"/>
                <a:gd name="connsiteX8" fmla="*/ 1225916 w 2984182"/>
                <a:gd name="connsiteY8" fmla="*/ 0 h 1683891"/>
                <a:gd name="connsiteX9" fmla="*/ 2872183 w 2984182"/>
                <a:gd name="connsiteY9" fmla="*/ 0 h 1683891"/>
                <a:gd name="connsiteX10" fmla="*/ 2984183 w 2984182"/>
                <a:gd name="connsiteY10" fmla="*/ 111543 h 1683891"/>
                <a:gd name="connsiteX11" fmla="*/ 2984183 w 2984182"/>
                <a:gd name="connsiteY11" fmla="*/ 1572349 h 1683891"/>
                <a:gd name="connsiteX12" fmla="*/ 2872183 w 2984182"/>
                <a:gd name="connsiteY12" fmla="*/ 1683892 h 1683891"/>
                <a:gd name="connsiteX13" fmla="*/ 2286875 w 2984182"/>
                <a:gd name="connsiteY13" fmla="*/ 1683892 h 168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84182" h="1683891">
                  <a:moveTo>
                    <a:pt x="0" y="12291"/>
                  </a:moveTo>
                  <a:lnTo>
                    <a:pt x="0" y="1572349"/>
                  </a:lnTo>
                  <a:cubicBezTo>
                    <a:pt x="0" y="1633945"/>
                    <a:pt x="50144" y="1683892"/>
                    <a:pt x="112000" y="1683892"/>
                  </a:cubicBezTo>
                  <a:lnTo>
                    <a:pt x="1985082" y="1683892"/>
                  </a:lnTo>
                  <a:moveTo>
                    <a:pt x="457375" y="423167"/>
                  </a:moveTo>
                  <a:lnTo>
                    <a:pt x="457375" y="111543"/>
                  </a:lnTo>
                  <a:cubicBezTo>
                    <a:pt x="457375" y="49940"/>
                    <a:pt x="507520" y="0"/>
                    <a:pt x="569375" y="0"/>
                  </a:cubicBezTo>
                  <a:lnTo>
                    <a:pt x="1059088" y="0"/>
                  </a:lnTo>
                  <a:moveTo>
                    <a:pt x="1225916" y="0"/>
                  </a:moveTo>
                  <a:lnTo>
                    <a:pt x="2872183" y="0"/>
                  </a:lnTo>
                  <a:cubicBezTo>
                    <a:pt x="2934042" y="0"/>
                    <a:pt x="2984183" y="49940"/>
                    <a:pt x="2984183" y="111543"/>
                  </a:cubicBezTo>
                  <a:lnTo>
                    <a:pt x="2984183" y="1572349"/>
                  </a:lnTo>
                  <a:cubicBezTo>
                    <a:pt x="2984183" y="1633945"/>
                    <a:pt x="2934042" y="1683892"/>
                    <a:pt x="2872183" y="1683892"/>
                  </a:cubicBezTo>
                  <a:lnTo>
                    <a:pt x="2286875" y="1683892"/>
                  </a:lnTo>
                </a:path>
              </a:pathLst>
            </a:custGeom>
            <a:noFill/>
            <a:ln w="1088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3" name="Полилиния 322">
              <a:extLst>
                <a:ext uri="{FF2B5EF4-FFF2-40B4-BE49-F238E27FC236}">
                  <a16:creationId xmlns:a16="http://schemas.microsoft.com/office/drawing/2014/main" id="{C37EC012-3D27-4830-6B63-84642E8EBD9C}"/>
                </a:ext>
              </a:extLst>
            </p:cNvPr>
            <p:cNvSpPr/>
            <p:nvPr/>
          </p:nvSpPr>
          <p:spPr>
            <a:xfrm>
              <a:off x="14534077" y="9852308"/>
              <a:ext cx="2069438" cy="817673"/>
            </a:xfrm>
            <a:custGeom>
              <a:avLst/>
              <a:gdLst>
                <a:gd name="connsiteX0" fmla="*/ 0 w 2069438"/>
                <a:gd name="connsiteY0" fmla="*/ 361256 h 817673"/>
                <a:gd name="connsiteX1" fmla="*/ 0 w 2069438"/>
                <a:gd name="connsiteY1" fmla="*/ 754634 h 817673"/>
                <a:gd name="connsiteX2" fmla="*/ 63304 w 2069438"/>
                <a:gd name="connsiteY2" fmla="*/ 817674 h 817673"/>
                <a:gd name="connsiteX3" fmla="*/ 991606 w 2069438"/>
                <a:gd name="connsiteY3" fmla="*/ 817674 h 817673"/>
                <a:gd name="connsiteX4" fmla="*/ 2069439 w 2069438"/>
                <a:gd name="connsiteY4" fmla="*/ 817674 h 817673"/>
                <a:gd name="connsiteX5" fmla="*/ 2069439 w 2069438"/>
                <a:gd name="connsiteY5" fmla="*/ 63047 h 817673"/>
                <a:gd name="connsiteX6" fmla="*/ 2006131 w 2069438"/>
                <a:gd name="connsiteY6" fmla="*/ 0 h 817673"/>
                <a:gd name="connsiteX7" fmla="*/ 1360883 w 2069438"/>
                <a:gd name="connsiteY7" fmla="*/ 0 h 8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9438" h="817673">
                  <a:moveTo>
                    <a:pt x="0" y="361256"/>
                  </a:moveTo>
                  <a:lnTo>
                    <a:pt x="0" y="754634"/>
                  </a:lnTo>
                  <a:cubicBezTo>
                    <a:pt x="0" y="789449"/>
                    <a:pt x="28343" y="817674"/>
                    <a:pt x="63304" y="817674"/>
                  </a:cubicBezTo>
                  <a:lnTo>
                    <a:pt x="991606" y="817674"/>
                  </a:lnTo>
                  <a:moveTo>
                    <a:pt x="2069439" y="817674"/>
                  </a:moveTo>
                  <a:lnTo>
                    <a:pt x="2069439" y="63047"/>
                  </a:lnTo>
                  <a:cubicBezTo>
                    <a:pt x="2069439" y="28227"/>
                    <a:pt x="2041099" y="0"/>
                    <a:pt x="2006131" y="0"/>
                  </a:cubicBezTo>
                  <a:lnTo>
                    <a:pt x="1360883" y="0"/>
                  </a:lnTo>
                </a:path>
              </a:pathLst>
            </a:custGeom>
            <a:noFill/>
            <a:ln w="1088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4" name="Полилиния 323">
              <a:extLst>
                <a:ext uri="{FF2B5EF4-FFF2-40B4-BE49-F238E27FC236}">
                  <a16:creationId xmlns:a16="http://schemas.microsoft.com/office/drawing/2014/main" id="{591980A4-EDD7-273A-7174-2C947FB80E42}"/>
                </a:ext>
              </a:extLst>
            </p:cNvPr>
            <p:cNvSpPr/>
            <p:nvPr/>
          </p:nvSpPr>
          <p:spPr>
            <a:xfrm rot="10800000" flipV="1">
              <a:off x="14412803" y="8951141"/>
              <a:ext cx="88935" cy="88572"/>
            </a:xfrm>
            <a:custGeom>
              <a:avLst/>
              <a:gdLst>
                <a:gd name="connsiteX0" fmla="*/ 89015 w 88935"/>
                <a:gd name="connsiteY0" fmla="*/ 44289 h 88572"/>
                <a:gd name="connsiteX1" fmla="*/ 44548 w 88935"/>
                <a:gd name="connsiteY1" fmla="*/ 88575 h 88572"/>
                <a:gd name="connsiteX2" fmla="*/ 80 w 88935"/>
                <a:gd name="connsiteY2" fmla="*/ 44289 h 88572"/>
                <a:gd name="connsiteX3" fmla="*/ 44548 w 88935"/>
                <a:gd name="connsiteY3" fmla="*/ 3 h 88572"/>
                <a:gd name="connsiteX4" fmla="*/ 89015 w 88935"/>
                <a:gd name="connsiteY4" fmla="*/ 44289 h 8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935" h="88572">
                  <a:moveTo>
                    <a:pt x="89015" y="44289"/>
                  </a:moveTo>
                  <a:cubicBezTo>
                    <a:pt x="89015" y="68748"/>
                    <a:pt x="69106" y="88575"/>
                    <a:pt x="44548" y="88575"/>
                  </a:cubicBezTo>
                  <a:cubicBezTo>
                    <a:pt x="19989" y="88575"/>
                    <a:pt x="80" y="68748"/>
                    <a:pt x="80" y="44289"/>
                  </a:cubicBezTo>
                  <a:cubicBezTo>
                    <a:pt x="80" y="19831"/>
                    <a:pt x="19989" y="3"/>
                    <a:pt x="44548" y="3"/>
                  </a:cubicBezTo>
                  <a:cubicBezTo>
                    <a:pt x="69106" y="3"/>
                    <a:pt x="89015" y="19831"/>
                    <a:pt x="89015" y="44289"/>
                  </a:cubicBezTo>
                  <a:close/>
                </a:path>
              </a:pathLst>
            </a:custGeom>
            <a:solidFill>
              <a:srgbClr val="775AFF"/>
            </a:solidFill>
            <a:ln w="3265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5" name="Полилиния 324">
              <a:extLst>
                <a:ext uri="{FF2B5EF4-FFF2-40B4-BE49-F238E27FC236}">
                  <a16:creationId xmlns:a16="http://schemas.microsoft.com/office/drawing/2014/main" id="{1EC2DC35-8ABC-CF47-AF30-CE3B742D565B}"/>
                </a:ext>
              </a:extLst>
            </p:cNvPr>
            <p:cNvSpPr/>
            <p:nvPr/>
          </p:nvSpPr>
          <p:spPr>
            <a:xfrm rot="10800000" flipV="1">
              <a:off x="13576766" y="10564084"/>
              <a:ext cx="88935" cy="88572"/>
            </a:xfrm>
            <a:custGeom>
              <a:avLst/>
              <a:gdLst>
                <a:gd name="connsiteX0" fmla="*/ 88939 w 88935"/>
                <a:gd name="connsiteY0" fmla="*/ 44438 h 88572"/>
                <a:gd name="connsiteX1" fmla="*/ 44471 w 88935"/>
                <a:gd name="connsiteY1" fmla="*/ 88724 h 88572"/>
                <a:gd name="connsiteX2" fmla="*/ 3 w 88935"/>
                <a:gd name="connsiteY2" fmla="*/ 44438 h 88572"/>
                <a:gd name="connsiteX3" fmla="*/ 44471 w 88935"/>
                <a:gd name="connsiteY3" fmla="*/ 152 h 88572"/>
                <a:gd name="connsiteX4" fmla="*/ 88939 w 88935"/>
                <a:gd name="connsiteY4" fmla="*/ 44438 h 8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935" h="88572">
                  <a:moveTo>
                    <a:pt x="88939" y="44438"/>
                  </a:moveTo>
                  <a:cubicBezTo>
                    <a:pt x="88939" y="68896"/>
                    <a:pt x="69030" y="88724"/>
                    <a:pt x="44471" y="88724"/>
                  </a:cubicBezTo>
                  <a:cubicBezTo>
                    <a:pt x="19912" y="88724"/>
                    <a:pt x="3" y="68896"/>
                    <a:pt x="3" y="44438"/>
                  </a:cubicBezTo>
                  <a:cubicBezTo>
                    <a:pt x="3" y="19979"/>
                    <a:pt x="19912" y="152"/>
                    <a:pt x="44471" y="152"/>
                  </a:cubicBezTo>
                  <a:cubicBezTo>
                    <a:pt x="69030" y="152"/>
                    <a:pt x="88939" y="19979"/>
                    <a:pt x="88939" y="44438"/>
                  </a:cubicBezTo>
                  <a:close/>
                </a:path>
              </a:pathLst>
            </a:custGeom>
            <a:solidFill>
              <a:srgbClr val="775AFF"/>
            </a:solidFill>
            <a:ln w="3265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6" name="Полилиния 325">
              <a:extLst>
                <a:ext uri="{FF2B5EF4-FFF2-40B4-BE49-F238E27FC236}">
                  <a16:creationId xmlns:a16="http://schemas.microsoft.com/office/drawing/2014/main" id="{B25F7E23-B6CA-1645-DCBE-FAC5993FA6A6}"/>
                </a:ext>
              </a:extLst>
            </p:cNvPr>
            <p:cNvSpPr/>
            <p:nvPr/>
          </p:nvSpPr>
          <p:spPr>
            <a:xfrm rot="10800000" flipV="1">
              <a:off x="14978885" y="8951141"/>
              <a:ext cx="88935" cy="88572"/>
            </a:xfrm>
            <a:custGeom>
              <a:avLst/>
              <a:gdLst>
                <a:gd name="connsiteX0" fmla="*/ 89067 w 88935"/>
                <a:gd name="connsiteY0" fmla="*/ 44289 h 88572"/>
                <a:gd name="connsiteX1" fmla="*/ 44600 w 88935"/>
                <a:gd name="connsiteY1" fmla="*/ 88575 h 88572"/>
                <a:gd name="connsiteX2" fmla="*/ 132 w 88935"/>
                <a:gd name="connsiteY2" fmla="*/ 44289 h 88572"/>
                <a:gd name="connsiteX3" fmla="*/ 44600 w 88935"/>
                <a:gd name="connsiteY3" fmla="*/ 3 h 88572"/>
                <a:gd name="connsiteX4" fmla="*/ 89067 w 88935"/>
                <a:gd name="connsiteY4" fmla="*/ 44289 h 8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935" h="88572">
                  <a:moveTo>
                    <a:pt x="89067" y="44289"/>
                  </a:moveTo>
                  <a:cubicBezTo>
                    <a:pt x="89067" y="68748"/>
                    <a:pt x="69158" y="88575"/>
                    <a:pt x="44600" y="88575"/>
                  </a:cubicBezTo>
                  <a:cubicBezTo>
                    <a:pt x="20041" y="88575"/>
                    <a:pt x="132" y="68748"/>
                    <a:pt x="132" y="44289"/>
                  </a:cubicBezTo>
                  <a:cubicBezTo>
                    <a:pt x="132" y="19831"/>
                    <a:pt x="20041" y="3"/>
                    <a:pt x="44600" y="3"/>
                  </a:cubicBezTo>
                  <a:cubicBezTo>
                    <a:pt x="69158" y="3"/>
                    <a:pt x="89067" y="19831"/>
                    <a:pt x="89067" y="44289"/>
                  </a:cubicBezTo>
                  <a:close/>
                </a:path>
              </a:pathLst>
            </a:custGeom>
            <a:solidFill>
              <a:srgbClr val="775AFF"/>
            </a:solidFill>
            <a:ln w="3265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7" name="Полилиния 326">
              <a:extLst>
                <a:ext uri="{FF2B5EF4-FFF2-40B4-BE49-F238E27FC236}">
                  <a16:creationId xmlns:a16="http://schemas.microsoft.com/office/drawing/2014/main" id="{A2AA9C57-07D4-7767-E8B6-DE359F8B45FC}"/>
                </a:ext>
              </a:extLst>
            </p:cNvPr>
            <p:cNvSpPr/>
            <p:nvPr/>
          </p:nvSpPr>
          <p:spPr>
            <a:xfrm rot="10800000" flipV="1">
              <a:off x="16500977" y="8951141"/>
              <a:ext cx="88935" cy="88572"/>
            </a:xfrm>
            <a:custGeom>
              <a:avLst/>
              <a:gdLst>
                <a:gd name="connsiteX0" fmla="*/ 89207 w 88935"/>
                <a:gd name="connsiteY0" fmla="*/ 44289 h 88572"/>
                <a:gd name="connsiteX1" fmla="*/ 44739 w 88935"/>
                <a:gd name="connsiteY1" fmla="*/ 88575 h 88572"/>
                <a:gd name="connsiteX2" fmla="*/ 272 w 88935"/>
                <a:gd name="connsiteY2" fmla="*/ 44289 h 88572"/>
                <a:gd name="connsiteX3" fmla="*/ 44739 w 88935"/>
                <a:gd name="connsiteY3" fmla="*/ 3 h 88572"/>
                <a:gd name="connsiteX4" fmla="*/ 89207 w 88935"/>
                <a:gd name="connsiteY4" fmla="*/ 44289 h 8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935" h="88572">
                  <a:moveTo>
                    <a:pt x="89207" y="44289"/>
                  </a:moveTo>
                  <a:cubicBezTo>
                    <a:pt x="89207" y="68748"/>
                    <a:pt x="69298" y="88575"/>
                    <a:pt x="44739" y="88575"/>
                  </a:cubicBezTo>
                  <a:cubicBezTo>
                    <a:pt x="20180" y="88575"/>
                    <a:pt x="272" y="68748"/>
                    <a:pt x="272" y="44289"/>
                  </a:cubicBezTo>
                  <a:cubicBezTo>
                    <a:pt x="272" y="19831"/>
                    <a:pt x="20180" y="3"/>
                    <a:pt x="44739" y="3"/>
                  </a:cubicBezTo>
                  <a:cubicBezTo>
                    <a:pt x="69298" y="3"/>
                    <a:pt x="89207" y="19831"/>
                    <a:pt x="89207" y="44289"/>
                  </a:cubicBezTo>
                  <a:close/>
                </a:path>
              </a:pathLst>
            </a:custGeom>
            <a:solidFill>
              <a:srgbClr val="775AFF"/>
            </a:solidFill>
            <a:ln w="3265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8" name="Полилиния 327">
              <a:extLst>
                <a:ext uri="{FF2B5EF4-FFF2-40B4-BE49-F238E27FC236}">
                  <a16:creationId xmlns:a16="http://schemas.microsoft.com/office/drawing/2014/main" id="{F5B772E9-C606-E72D-B2C0-B5043CC01D08}"/>
                </a:ext>
              </a:extLst>
            </p:cNvPr>
            <p:cNvSpPr/>
            <p:nvPr/>
          </p:nvSpPr>
          <p:spPr>
            <a:xfrm rot="10800000" flipV="1">
              <a:off x="16692177" y="11482585"/>
              <a:ext cx="88935" cy="88572"/>
            </a:xfrm>
            <a:custGeom>
              <a:avLst/>
              <a:gdLst>
                <a:gd name="connsiteX0" fmla="*/ 89224 w 88935"/>
                <a:gd name="connsiteY0" fmla="*/ 44522 h 88572"/>
                <a:gd name="connsiteX1" fmla="*/ 44757 w 88935"/>
                <a:gd name="connsiteY1" fmla="*/ 88809 h 88572"/>
                <a:gd name="connsiteX2" fmla="*/ 289 w 88935"/>
                <a:gd name="connsiteY2" fmla="*/ 44522 h 88572"/>
                <a:gd name="connsiteX3" fmla="*/ 44757 w 88935"/>
                <a:gd name="connsiteY3" fmla="*/ 236 h 88572"/>
                <a:gd name="connsiteX4" fmla="*/ 89224 w 88935"/>
                <a:gd name="connsiteY4" fmla="*/ 44522 h 8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935" h="88572">
                  <a:moveTo>
                    <a:pt x="89224" y="44522"/>
                  </a:moveTo>
                  <a:cubicBezTo>
                    <a:pt x="89224" y="68981"/>
                    <a:pt x="69316" y="88809"/>
                    <a:pt x="44757" y="88809"/>
                  </a:cubicBezTo>
                  <a:cubicBezTo>
                    <a:pt x="20198" y="88809"/>
                    <a:pt x="289" y="68981"/>
                    <a:pt x="289" y="44522"/>
                  </a:cubicBezTo>
                  <a:cubicBezTo>
                    <a:pt x="289" y="20064"/>
                    <a:pt x="20198" y="236"/>
                    <a:pt x="44757" y="236"/>
                  </a:cubicBezTo>
                  <a:cubicBezTo>
                    <a:pt x="69316" y="236"/>
                    <a:pt x="89224" y="20064"/>
                    <a:pt x="89224" y="44522"/>
                  </a:cubicBezTo>
                  <a:close/>
                </a:path>
              </a:pathLst>
            </a:custGeom>
            <a:solidFill>
              <a:srgbClr val="775AFF"/>
            </a:solidFill>
            <a:ln w="3265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9" name="Полилиния 328">
              <a:extLst>
                <a:ext uri="{FF2B5EF4-FFF2-40B4-BE49-F238E27FC236}">
                  <a16:creationId xmlns:a16="http://schemas.microsoft.com/office/drawing/2014/main" id="{F64A20EF-3FF9-A965-6B40-AFE869CCED3E}"/>
                </a:ext>
              </a:extLst>
            </p:cNvPr>
            <p:cNvSpPr/>
            <p:nvPr/>
          </p:nvSpPr>
          <p:spPr>
            <a:xfrm rot="10800000" flipV="1">
              <a:off x="14982634" y="11482585"/>
              <a:ext cx="88935" cy="88572"/>
            </a:xfrm>
            <a:custGeom>
              <a:avLst/>
              <a:gdLst>
                <a:gd name="connsiteX0" fmla="*/ 89068 w 88935"/>
                <a:gd name="connsiteY0" fmla="*/ 44522 h 88572"/>
                <a:gd name="connsiteX1" fmla="*/ 44600 w 88935"/>
                <a:gd name="connsiteY1" fmla="*/ 88809 h 88572"/>
                <a:gd name="connsiteX2" fmla="*/ 132 w 88935"/>
                <a:gd name="connsiteY2" fmla="*/ 44522 h 88572"/>
                <a:gd name="connsiteX3" fmla="*/ 44600 w 88935"/>
                <a:gd name="connsiteY3" fmla="*/ 236 h 88572"/>
                <a:gd name="connsiteX4" fmla="*/ 89068 w 88935"/>
                <a:gd name="connsiteY4" fmla="*/ 44522 h 8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935" h="88572">
                  <a:moveTo>
                    <a:pt x="89068" y="44522"/>
                  </a:moveTo>
                  <a:cubicBezTo>
                    <a:pt x="89068" y="68981"/>
                    <a:pt x="69159" y="88809"/>
                    <a:pt x="44600" y="88809"/>
                  </a:cubicBezTo>
                  <a:cubicBezTo>
                    <a:pt x="20041" y="88809"/>
                    <a:pt x="132" y="68981"/>
                    <a:pt x="132" y="44522"/>
                  </a:cubicBezTo>
                  <a:cubicBezTo>
                    <a:pt x="132" y="20064"/>
                    <a:pt x="20041" y="236"/>
                    <a:pt x="44600" y="236"/>
                  </a:cubicBezTo>
                  <a:cubicBezTo>
                    <a:pt x="69159" y="236"/>
                    <a:pt x="89068" y="20064"/>
                    <a:pt x="89068" y="44522"/>
                  </a:cubicBezTo>
                  <a:close/>
                </a:path>
              </a:pathLst>
            </a:custGeom>
            <a:solidFill>
              <a:srgbClr val="775AFF"/>
            </a:solidFill>
            <a:ln w="3265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0" name="Полилиния 329">
              <a:extLst>
                <a:ext uri="{FF2B5EF4-FFF2-40B4-BE49-F238E27FC236}">
                  <a16:creationId xmlns:a16="http://schemas.microsoft.com/office/drawing/2014/main" id="{873C842E-4154-B3A9-A1CC-AFFAA810007B}"/>
                </a:ext>
              </a:extLst>
            </p:cNvPr>
            <p:cNvSpPr/>
            <p:nvPr/>
          </p:nvSpPr>
          <p:spPr>
            <a:xfrm>
              <a:off x="13566873" y="10035769"/>
              <a:ext cx="105984" cy="49708"/>
            </a:xfrm>
            <a:custGeom>
              <a:avLst/>
              <a:gdLst>
                <a:gd name="connsiteX0" fmla="*/ 0 w 105984"/>
                <a:gd name="connsiteY0" fmla="*/ 0 h 49708"/>
                <a:gd name="connsiteX1" fmla="*/ 52992 w 105984"/>
                <a:gd name="connsiteY1" fmla="*/ 49708 h 49708"/>
                <a:gd name="connsiteX2" fmla="*/ 105984 w 105984"/>
                <a:gd name="connsiteY2" fmla="*/ 0 h 4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984" h="49708">
                  <a:moveTo>
                    <a:pt x="0" y="0"/>
                  </a:moveTo>
                  <a:lnTo>
                    <a:pt x="52992" y="49708"/>
                  </a:lnTo>
                  <a:lnTo>
                    <a:pt x="105984" y="0"/>
                  </a:lnTo>
                </a:path>
              </a:pathLst>
            </a:custGeom>
            <a:noFill/>
            <a:ln w="1088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1" name="Полилиния 330">
              <a:extLst>
                <a:ext uri="{FF2B5EF4-FFF2-40B4-BE49-F238E27FC236}">
                  <a16:creationId xmlns:a16="http://schemas.microsoft.com/office/drawing/2014/main" id="{2CA2CAA8-925C-352E-463F-9FF0EAC22FD5}"/>
                </a:ext>
              </a:extLst>
            </p:cNvPr>
            <p:cNvSpPr/>
            <p:nvPr/>
          </p:nvSpPr>
          <p:spPr>
            <a:xfrm rot="10800000" flipV="1">
              <a:off x="14487720" y="10164594"/>
              <a:ext cx="88935" cy="88572"/>
            </a:xfrm>
            <a:custGeom>
              <a:avLst/>
              <a:gdLst>
                <a:gd name="connsiteX0" fmla="*/ 89022 w 88935"/>
                <a:gd name="connsiteY0" fmla="*/ 44401 h 88572"/>
                <a:gd name="connsiteX1" fmla="*/ 44554 w 88935"/>
                <a:gd name="connsiteY1" fmla="*/ 88687 h 88572"/>
                <a:gd name="connsiteX2" fmla="*/ 87 w 88935"/>
                <a:gd name="connsiteY2" fmla="*/ 44401 h 88572"/>
                <a:gd name="connsiteX3" fmla="*/ 44554 w 88935"/>
                <a:gd name="connsiteY3" fmla="*/ 115 h 88572"/>
                <a:gd name="connsiteX4" fmla="*/ 89022 w 88935"/>
                <a:gd name="connsiteY4" fmla="*/ 44401 h 8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935" h="88572">
                  <a:moveTo>
                    <a:pt x="89022" y="44401"/>
                  </a:moveTo>
                  <a:cubicBezTo>
                    <a:pt x="89022" y="68860"/>
                    <a:pt x="69113" y="88687"/>
                    <a:pt x="44554" y="88687"/>
                  </a:cubicBezTo>
                  <a:cubicBezTo>
                    <a:pt x="19996" y="88687"/>
                    <a:pt x="87" y="68860"/>
                    <a:pt x="87" y="44401"/>
                  </a:cubicBezTo>
                  <a:cubicBezTo>
                    <a:pt x="87" y="19942"/>
                    <a:pt x="19996" y="115"/>
                    <a:pt x="44554" y="115"/>
                  </a:cubicBezTo>
                  <a:cubicBezTo>
                    <a:pt x="69113" y="115"/>
                    <a:pt x="89022" y="19942"/>
                    <a:pt x="89022" y="44401"/>
                  </a:cubicBezTo>
                  <a:close/>
                </a:path>
              </a:pathLst>
            </a:custGeom>
            <a:solidFill>
              <a:srgbClr val="775AFF"/>
            </a:solidFill>
            <a:ln w="3265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2" name="Полилиния 331">
              <a:extLst>
                <a:ext uri="{FF2B5EF4-FFF2-40B4-BE49-F238E27FC236}">
                  <a16:creationId xmlns:a16="http://schemas.microsoft.com/office/drawing/2014/main" id="{BDEFBC56-9C70-167A-12FD-BC26A29DE815}"/>
                </a:ext>
              </a:extLst>
            </p:cNvPr>
            <p:cNvSpPr/>
            <p:nvPr/>
          </p:nvSpPr>
          <p:spPr>
            <a:xfrm>
              <a:off x="16011297" y="8945020"/>
              <a:ext cx="53389" cy="99423"/>
            </a:xfrm>
            <a:custGeom>
              <a:avLst/>
              <a:gdLst>
                <a:gd name="connsiteX0" fmla="*/ 0 w 53389"/>
                <a:gd name="connsiteY0" fmla="*/ 99424 h 99423"/>
                <a:gd name="connsiteX1" fmla="*/ 53389 w 53389"/>
                <a:gd name="connsiteY1" fmla="*/ 50078 h 99423"/>
                <a:gd name="connsiteX2" fmla="*/ 785 w 53389"/>
                <a:gd name="connsiteY2" fmla="*/ 0 h 9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389" h="99423">
                  <a:moveTo>
                    <a:pt x="0" y="99424"/>
                  </a:moveTo>
                  <a:lnTo>
                    <a:pt x="53389" y="50078"/>
                  </a:lnTo>
                  <a:lnTo>
                    <a:pt x="785" y="0"/>
                  </a:lnTo>
                </a:path>
              </a:pathLst>
            </a:custGeom>
            <a:noFill/>
            <a:ln w="1088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3" name="Полилиния 332">
              <a:extLst>
                <a:ext uri="{FF2B5EF4-FFF2-40B4-BE49-F238E27FC236}">
                  <a16:creationId xmlns:a16="http://schemas.microsoft.com/office/drawing/2014/main" id="{D1415108-A665-B51A-F56B-8F1A6A2439CB}"/>
                </a:ext>
              </a:extLst>
            </p:cNvPr>
            <p:cNvSpPr/>
            <p:nvPr/>
          </p:nvSpPr>
          <p:spPr>
            <a:xfrm>
              <a:off x="15103949" y="9366926"/>
              <a:ext cx="59983" cy="93341"/>
            </a:xfrm>
            <a:custGeom>
              <a:avLst/>
              <a:gdLst>
                <a:gd name="connsiteX0" fmla="*/ 59984 w 59983"/>
                <a:gd name="connsiteY0" fmla="*/ 46671 h 93341"/>
                <a:gd name="connsiteX1" fmla="*/ 29992 w 59983"/>
                <a:gd name="connsiteY1" fmla="*/ 93342 h 93341"/>
                <a:gd name="connsiteX2" fmla="*/ 0 w 59983"/>
                <a:gd name="connsiteY2" fmla="*/ 46671 h 93341"/>
                <a:gd name="connsiteX3" fmla="*/ 29992 w 59983"/>
                <a:gd name="connsiteY3" fmla="*/ 0 h 93341"/>
                <a:gd name="connsiteX4" fmla="*/ 59984 w 59983"/>
                <a:gd name="connsiteY4" fmla="*/ 46671 h 9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3" h="93341">
                  <a:moveTo>
                    <a:pt x="59984" y="46671"/>
                  </a:moveTo>
                  <a:cubicBezTo>
                    <a:pt x="59984" y="72447"/>
                    <a:pt x="46556" y="93342"/>
                    <a:pt x="29992" y="93342"/>
                  </a:cubicBezTo>
                  <a:cubicBezTo>
                    <a:pt x="13428" y="93342"/>
                    <a:pt x="0" y="72447"/>
                    <a:pt x="0" y="46671"/>
                  </a:cubicBezTo>
                  <a:cubicBezTo>
                    <a:pt x="0" y="20895"/>
                    <a:pt x="13428" y="0"/>
                    <a:pt x="29992" y="0"/>
                  </a:cubicBezTo>
                  <a:cubicBezTo>
                    <a:pt x="46556" y="0"/>
                    <a:pt x="59984" y="20895"/>
                    <a:pt x="59984" y="46671"/>
                  </a:cubicBezTo>
                  <a:close/>
                </a:path>
              </a:pathLst>
            </a:custGeom>
            <a:noFill/>
            <a:ln w="1088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4" name="Полилиния 333">
              <a:extLst>
                <a:ext uri="{FF2B5EF4-FFF2-40B4-BE49-F238E27FC236}">
                  <a16:creationId xmlns:a16="http://schemas.microsoft.com/office/drawing/2014/main" id="{B58B51D2-C4B4-B5D5-A1D0-CC918E720349}"/>
                </a:ext>
              </a:extLst>
            </p:cNvPr>
            <p:cNvSpPr/>
            <p:nvPr/>
          </p:nvSpPr>
          <p:spPr>
            <a:xfrm>
              <a:off x="16029942" y="11050819"/>
              <a:ext cx="59983" cy="93341"/>
            </a:xfrm>
            <a:custGeom>
              <a:avLst/>
              <a:gdLst>
                <a:gd name="connsiteX0" fmla="*/ 59984 w 59983"/>
                <a:gd name="connsiteY0" fmla="*/ 46671 h 93341"/>
                <a:gd name="connsiteX1" fmla="*/ 29992 w 59983"/>
                <a:gd name="connsiteY1" fmla="*/ 93342 h 93341"/>
                <a:gd name="connsiteX2" fmla="*/ 0 w 59983"/>
                <a:gd name="connsiteY2" fmla="*/ 46671 h 93341"/>
                <a:gd name="connsiteX3" fmla="*/ 29992 w 59983"/>
                <a:gd name="connsiteY3" fmla="*/ 0 h 93341"/>
                <a:gd name="connsiteX4" fmla="*/ 59984 w 59983"/>
                <a:gd name="connsiteY4" fmla="*/ 46671 h 9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3" h="93341">
                  <a:moveTo>
                    <a:pt x="59984" y="46671"/>
                  </a:moveTo>
                  <a:cubicBezTo>
                    <a:pt x="59984" y="72447"/>
                    <a:pt x="46556" y="93342"/>
                    <a:pt x="29992" y="93342"/>
                  </a:cubicBezTo>
                  <a:cubicBezTo>
                    <a:pt x="13428" y="93342"/>
                    <a:pt x="0" y="72447"/>
                    <a:pt x="0" y="46671"/>
                  </a:cubicBezTo>
                  <a:cubicBezTo>
                    <a:pt x="0" y="20895"/>
                    <a:pt x="13428" y="0"/>
                    <a:pt x="29992" y="0"/>
                  </a:cubicBezTo>
                  <a:cubicBezTo>
                    <a:pt x="46556" y="0"/>
                    <a:pt x="59984" y="20895"/>
                    <a:pt x="59984" y="46671"/>
                  </a:cubicBezTo>
                  <a:close/>
                </a:path>
              </a:pathLst>
            </a:custGeom>
            <a:noFill/>
            <a:ln w="1088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5" name="Полилиния 334">
              <a:extLst>
                <a:ext uri="{FF2B5EF4-FFF2-40B4-BE49-F238E27FC236}">
                  <a16:creationId xmlns:a16="http://schemas.microsoft.com/office/drawing/2014/main" id="{0E589602-3D50-2193-119E-96F93D5B1BC0}"/>
                </a:ext>
              </a:extLst>
            </p:cNvPr>
            <p:cNvSpPr/>
            <p:nvPr/>
          </p:nvSpPr>
          <p:spPr>
            <a:xfrm>
              <a:off x="13870527" y="10920140"/>
              <a:ext cx="588589" cy="403235"/>
            </a:xfrm>
            <a:custGeom>
              <a:avLst/>
              <a:gdLst>
                <a:gd name="connsiteX0" fmla="*/ 0 w 588589"/>
                <a:gd name="connsiteY0" fmla="*/ 0 h 403235"/>
                <a:gd name="connsiteX1" fmla="*/ 0 w 588589"/>
                <a:gd name="connsiteY1" fmla="*/ 291693 h 403235"/>
                <a:gd name="connsiteX2" fmla="*/ 112001 w 588589"/>
                <a:gd name="connsiteY2" fmla="*/ 403235 h 403235"/>
                <a:gd name="connsiteX3" fmla="*/ 588590 w 588589"/>
                <a:gd name="connsiteY3" fmla="*/ 403235 h 40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589" h="403235">
                  <a:moveTo>
                    <a:pt x="0" y="0"/>
                  </a:moveTo>
                  <a:lnTo>
                    <a:pt x="0" y="291693"/>
                  </a:lnTo>
                  <a:cubicBezTo>
                    <a:pt x="0" y="353299"/>
                    <a:pt x="50144" y="403235"/>
                    <a:pt x="112001" y="403235"/>
                  </a:cubicBezTo>
                  <a:lnTo>
                    <a:pt x="588590" y="403235"/>
                  </a:lnTo>
                </a:path>
              </a:pathLst>
            </a:custGeom>
            <a:noFill/>
            <a:ln w="10886" cap="flat">
              <a:solidFill>
                <a:srgbClr val="E6E6E6"/>
              </a:solidFill>
              <a:custDash>
                <a:ds d="234750" sp="23475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6" name="Полилиния 335">
              <a:extLst>
                <a:ext uri="{FF2B5EF4-FFF2-40B4-BE49-F238E27FC236}">
                  <a16:creationId xmlns:a16="http://schemas.microsoft.com/office/drawing/2014/main" id="{C376BAFC-5722-FE02-1142-15F87AB32DA4}"/>
                </a:ext>
              </a:extLst>
            </p:cNvPr>
            <p:cNvSpPr/>
            <p:nvPr/>
          </p:nvSpPr>
          <p:spPr>
            <a:xfrm>
              <a:off x="16176184" y="9210117"/>
              <a:ext cx="1124693" cy="1519603"/>
            </a:xfrm>
            <a:custGeom>
              <a:avLst/>
              <a:gdLst>
                <a:gd name="connsiteX0" fmla="*/ 1124693 w 1124693"/>
                <a:gd name="connsiteY0" fmla="*/ 1519603 h 1519603"/>
                <a:gd name="connsiteX1" fmla="*/ 1124693 w 1124693"/>
                <a:gd name="connsiteY1" fmla="*/ 111542 h 1519603"/>
                <a:gd name="connsiteX2" fmla="*/ 1012694 w 1124693"/>
                <a:gd name="connsiteY2" fmla="*/ 0 h 1519603"/>
                <a:gd name="connsiteX3" fmla="*/ 0 w 1124693"/>
                <a:gd name="connsiteY3" fmla="*/ 0 h 151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693" h="1519603">
                  <a:moveTo>
                    <a:pt x="1124693" y="1519603"/>
                  </a:moveTo>
                  <a:lnTo>
                    <a:pt x="1124693" y="111542"/>
                  </a:lnTo>
                  <a:cubicBezTo>
                    <a:pt x="1124693" y="49940"/>
                    <a:pt x="1074541" y="0"/>
                    <a:pt x="1012694" y="0"/>
                  </a:cubicBezTo>
                  <a:lnTo>
                    <a:pt x="0" y="0"/>
                  </a:lnTo>
                </a:path>
              </a:pathLst>
            </a:custGeom>
            <a:noFill/>
            <a:ln w="10886" cap="flat">
              <a:solidFill>
                <a:srgbClr val="E6E6E6"/>
              </a:solidFill>
              <a:custDash>
                <a:ds d="234750" sp="23475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7" name="Полилиния 336">
              <a:extLst>
                <a:ext uri="{FF2B5EF4-FFF2-40B4-BE49-F238E27FC236}">
                  <a16:creationId xmlns:a16="http://schemas.microsoft.com/office/drawing/2014/main" id="{EAC8C84C-D06D-A73A-6B6C-B40C64AF0B1E}"/>
                </a:ext>
              </a:extLst>
            </p:cNvPr>
            <p:cNvSpPr/>
            <p:nvPr/>
          </p:nvSpPr>
          <p:spPr>
            <a:xfrm rot="10800000" flipV="1">
              <a:off x="16557222" y="10590224"/>
              <a:ext cx="88935" cy="88572"/>
            </a:xfrm>
            <a:custGeom>
              <a:avLst/>
              <a:gdLst>
                <a:gd name="connsiteX0" fmla="*/ 89212 w 88935"/>
                <a:gd name="connsiteY0" fmla="*/ 44440 h 88572"/>
                <a:gd name="connsiteX1" fmla="*/ 44744 w 88935"/>
                <a:gd name="connsiteY1" fmla="*/ 88726 h 88572"/>
                <a:gd name="connsiteX2" fmla="*/ 277 w 88935"/>
                <a:gd name="connsiteY2" fmla="*/ 44440 h 88572"/>
                <a:gd name="connsiteX3" fmla="*/ 44744 w 88935"/>
                <a:gd name="connsiteY3" fmla="*/ 154 h 88572"/>
                <a:gd name="connsiteX4" fmla="*/ 89212 w 88935"/>
                <a:gd name="connsiteY4" fmla="*/ 44440 h 8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935" h="88572">
                  <a:moveTo>
                    <a:pt x="89212" y="44440"/>
                  </a:moveTo>
                  <a:cubicBezTo>
                    <a:pt x="89212" y="68899"/>
                    <a:pt x="69303" y="88726"/>
                    <a:pt x="44744" y="88726"/>
                  </a:cubicBezTo>
                  <a:cubicBezTo>
                    <a:pt x="20186" y="88726"/>
                    <a:pt x="277" y="68899"/>
                    <a:pt x="277" y="44440"/>
                  </a:cubicBezTo>
                  <a:cubicBezTo>
                    <a:pt x="277" y="19982"/>
                    <a:pt x="20186" y="154"/>
                    <a:pt x="44744" y="154"/>
                  </a:cubicBezTo>
                  <a:cubicBezTo>
                    <a:pt x="69303" y="154"/>
                    <a:pt x="89212" y="19982"/>
                    <a:pt x="89212" y="44440"/>
                  </a:cubicBezTo>
                  <a:close/>
                </a:path>
              </a:pathLst>
            </a:custGeom>
            <a:solidFill>
              <a:srgbClr val="775AFF"/>
            </a:solidFill>
            <a:ln w="3265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8" name="Полилиния 337">
              <a:extLst>
                <a:ext uri="{FF2B5EF4-FFF2-40B4-BE49-F238E27FC236}">
                  <a16:creationId xmlns:a16="http://schemas.microsoft.com/office/drawing/2014/main" id="{E65C4996-5928-0C82-BA94-BDB2B4AF6F13}"/>
                </a:ext>
              </a:extLst>
            </p:cNvPr>
            <p:cNvSpPr/>
            <p:nvPr/>
          </p:nvSpPr>
          <p:spPr>
            <a:xfrm>
              <a:off x="14545317" y="9863514"/>
              <a:ext cx="1023476" cy="10855"/>
            </a:xfrm>
            <a:custGeom>
              <a:avLst/>
              <a:gdLst>
                <a:gd name="connsiteX0" fmla="*/ 1023476 w 1023476"/>
                <a:gd name="connsiteY0" fmla="*/ 0 h 10855"/>
                <a:gd name="connsiteX1" fmla="*/ 0 w 1023476"/>
                <a:gd name="connsiteY1" fmla="*/ 0 h 1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476" h="10855">
                  <a:moveTo>
                    <a:pt x="1023476" y="0"/>
                  </a:moveTo>
                  <a:lnTo>
                    <a:pt x="0" y="0"/>
                  </a:lnTo>
                </a:path>
              </a:pathLst>
            </a:custGeom>
            <a:noFill/>
            <a:ln w="10886" cap="flat">
              <a:solidFill>
                <a:srgbClr val="E6E6E6"/>
              </a:solidFill>
              <a:custDash>
                <a:ds d="234750" sp="23475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9" name="Полилиния 338">
              <a:extLst>
                <a:ext uri="{FF2B5EF4-FFF2-40B4-BE49-F238E27FC236}">
                  <a16:creationId xmlns:a16="http://schemas.microsoft.com/office/drawing/2014/main" id="{C0845AD8-E7EB-6516-D7BF-6B3F09FF6387}"/>
                </a:ext>
              </a:extLst>
            </p:cNvPr>
            <p:cNvSpPr/>
            <p:nvPr/>
          </p:nvSpPr>
          <p:spPr>
            <a:xfrm>
              <a:off x="15891025" y="9796061"/>
              <a:ext cx="56234" cy="112009"/>
            </a:xfrm>
            <a:custGeom>
              <a:avLst/>
              <a:gdLst>
                <a:gd name="connsiteX0" fmla="*/ 56234 w 56234"/>
                <a:gd name="connsiteY0" fmla="*/ 0 h 112009"/>
                <a:gd name="connsiteX1" fmla="*/ 0 w 56234"/>
                <a:gd name="connsiteY1" fmla="*/ 56005 h 112009"/>
                <a:gd name="connsiteX2" fmla="*/ 56234 w 56234"/>
                <a:gd name="connsiteY2" fmla="*/ 112009 h 11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234" h="112009">
                  <a:moveTo>
                    <a:pt x="56234" y="0"/>
                  </a:moveTo>
                  <a:lnTo>
                    <a:pt x="0" y="56005"/>
                  </a:lnTo>
                  <a:lnTo>
                    <a:pt x="56234" y="112009"/>
                  </a:lnTo>
                </a:path>
              </a:pathLst>
            </a:custGeom>
            <a:noFill/>
            <a:ln w="1088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0" name="Полилиния 339">
              <a:extLst>
                <a:ext uri="{FF2B5EF4-FFF2-40B4-BE49-F238E27FC236}">
                  <a16:creationId xmlns:a16="http://schemas.microsoft.com/office/drawing/2014/main" id="{282CA716-5B1E-F64D-6525-1808C54B00D3}"/>
                </a:ext>
              </a:extLst>
            </p:cNvPr>
            <p:cNvSpPr/>
            <p:nvPr/>
          </p:nvSpPr>
          <p:spPr>
            <a:xfrm>
              <a:off x="14020461" y="9422929"/>
              <a:ext cx="112467" cy="56004"/>
            </a:xfrm>
            <a:custGeom>
              <a:avLst/>
              <a:gdLst>
                <a:gd name="connsiteX0" fmla="*/ 112467 w 112467"/>
                <a:gd name="connsiteY0" fmla="*/ 56005 h 56004"/>
                <a:gd name="connsiteX1" fmla="*/ 56234 w 112467"/>
                <a:gd name="connsiteY1" fmla="*/ 0 h 56004"/>
                <a:gd name="connsiteX2" fmla="*/ 0 w 112467"/>
                <a:gd name="connsiteY2" fmla="*/ 56005 h 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67" h="56004">
                  <a:moveTo>
                    <a:pt x="112467" y="56005"/>
                  </a:moveTo>
                  <a:lnTo>
                    <a:pt x="56234" y="0"/>
                  </a:lnTo>
                  <a:lnTo>
                    <a:pt x="0" y="56005"/>
                  </a:lnTo>
                </a:path>
              </a:pathLst>
            </a:custGeom>
            <a:noFill/>
            <a:ln w="1088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1" name="Полилиния 340">
              <a:extLst>
                <a:ext uri="{FF2B5EF4-FFF2-40B4-BE49-F238E27FC236}">
                  <a16:creationId xmlns:a16="http://schemas.microsoft.com/office/drawing/2014/main" id="{82F32494-8B0B-6D2A-51CA-6B0A4BF3A9C2}"/>
                </a:ext>
              </a:extLst>
            </p:cNvPr>
            <p:cNvSpPr/>
            <p:nvPr/>
          </p:nvSpPr>
          <p:spPr>
            <a:xfrm rot="10800000" flipV="1">
              <a:off x="14487720" y="9817351"/>
              <a:ext cx="88935" cy="88572"/>
            </a:xfrm>
            <a:custGeom>
              <a:avLst/>
              <a:gdLst>
                <a:gd name="connsiteX0" fmla="*/ 89022 w 88935"/>
                <a:gd name="connsiteY0" fmla="*/ 44369 h 88572"/>
                <a:gd name="connsiteX1" fmla="*/ 44554 w 88935"/>
                <a:gd name="connsiteY1" fmla="*/ 88655 h 88572"/>
                <a:gd name="connsiteX2" fmla="*/ 87 w 88935"/>
                <a:gd name="connsiteY2" fmla="*/ 44369 h 88572"/>
                <a:gd name="connsiteX3" fmla="*/ 44554 w 88935"/>
                <a:gd name="connsiteY3" fmla="*/ 83 h 88572"/>
                <a:gd name="connsiteX4" fmla="*/ 89022 w 88935"/>
                <a:gd name="connsiteY4" fmla="*/ 44369 h 8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935" h="88572">
                  <a:moveTo>
                    <a:pt x="89022" y="44369"/>
                  </a:moveTo>
                  <a:cubicBezTo>
                    <a:pt x="89022" y="68828"/>
                    <a:pt x="69113" y="88655"/>
                    <a:pt x="44554" y="88655"/>
                  </a:cubicBezTo>
                  <a:cubicBezTo>
                    <a:pt x="19996" y="88655"/>
                    <a:pt x="87" y="68828"/>
                    <a:pt x="87" y="44369"/>
                  </a:cubicBezTo>
                  <a:cubicBezTo>
                    <a:pt x="87" y="19910"/>
                    <a:pt x="19996" y="83"/>
                    <a:pt x="44554" y="83"/>
                  </a:cubicBezTo>
                  <a:cubicBezTo>
                    <a:pt x="69113" y="83"/>
                    <a:pt x="89022" y="19910"/>
                    <a:pt x="89022" y="44369"/>
                  </a:cubicBezTo>
                  <a:close/>
                </a:path>
              </a:pathLst>
            </a:custGeom>
            <a:solidFill>
              <a:srgbClr val="775AFF"/>
            </a:solidFill>
            <a:ln w="3265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3872200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QR-код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863B8-DFF8-FEF7-57BA-63930C842345}"/>
              </a:ext>
            </a:extLst>
          </p:cNvPr>
          <p:cNvSpPr txBox="1"/>
          <p:nvPr userDrawn="1"/>
        </p:nvSpPr>
        <p:spPr>
          <a:xfrm>
            <a:off x="1219351" y="874147"/>
            <a:ext cx="18952867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8500"/>
              </a:lnSpc>
              <a:spcBef>
                <a:spcPct val="0"/>
              </a:spcBef>
              <a:defRPr sz="75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ru-RU" dirty="0"/>
              <a:t>Библиотека фото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92573EF5-0EA9-08CA-97A3-AE67E935FCDE}"/>
              </a:ext>
            </a:extLst>
          </p:cNvPr>
          <p:cNvSpPr txBox="1">
            <a:spLocks/>
          </p:cNvSpPr>
          <p:nvPr userDrawn="1"/>
        </p:nvSpPr>
        <p:spPr>
          <a:xfrm>
            <a:off x="1219351" y="2651177"/>
            <a:ext cx="3769744" cy="552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 u="sng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u="none" dirty="0">
                <a:latin typeface="Inter" panose="02000503000000020004" pitchFamily="2" charset="0"/>
                <a:ea typeface="Inter" panose="02000503000000020004" pitchFamily="2" charset="0"/>
              </a:rPr>
              <a:t>Яндекс диск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1E15B6EA-8A42-49EB-F11D-259E22E9296D}"/>
              </a:ext>
            </a:extLst>
          </p:cNvPr>
          <p:cNvSpPr txBox="1">
            <a:spLocks/>
          </p:cNvSpPr>
          <p:nvPr userDrawn="1"/>
        </p:nvSpPr>
        <p:spPr>
          <a:xfrm>
            <a:off x="1219350" y="3572380"/>
            <a:ext cx="5149366" cy="552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 u="sng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u="none" dirty="0">
                <a:latin typeface="Inter" panose="02000503000000020004" pitchFamily="2" charset="0"/>
                <a:ea typeface="Inter" panose="02000503000000020004" pitchFamily="2" charset="0"/>
              </a:rPr>
              <a:t>Группа </a:t>
            </a:r>
            <a:r>
              <a:rPr lang="ru-RU" u="none" dirty="0" err="1">
                <a:latin typeface="Inter" panose="02000503000000020004" pitchFamily="2" charset="0"/>
                <a:ea typeface="Inter" panose="02000503000000020004" pitchFamily="2" charset="0"/>
              </a:rPr>
              <a:t>вконтакте</a:t>
            </a:r>
            <a:endParaRPr lang="ru-RU" u="none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7F93B-1BCB-1732-0EC0-36F741D44743}"/>
              </a:ext>
            </a:extLst>
          </p:cNvPr>
          <p:cNvSpPr txBox="1"/>
          <p:nvPr userDrawn="1"/>
        </p:nvSpPr>
        <p:spPr>
          <a:xfrm>
            <a:off x="6710069" y="2732738"/>
            <a:ext cx="7361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485991"/>
            <a:r>
              <a:rPr lang="ru-RU" sz="2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</a:t>
            </a:r>
            <a:r>
              <a:rPr lang="ru-RU" sz="24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disk.yandex.ru</a:t>
            </a:r>
            <a:r>
              <a:rPr lang="ru-RU" sz="2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ru-RU" sz="24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</a:t>
            </a:r>
            <a:r>
              <a:rPr lang="ru-RU" sz="2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/HHexFxfFgZna0g</a:t>
            </a:r>
            <a:endParaRPr lang="ru-RU" sz="24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37516B-060C-5A1E-0916-90F53C2925F0}"/>
              </a:ext>
            </a:extLst>
          </p:cNvPr>
          <p:cNvSpPr txBox="1"/>
          <p:nvPr userDrawn="1"/>
        </p:nvSpPr>
        <p:spPr>
          <a:xfrm>
            <a:off x="6710069" y="3653941"/>
            <a:ext cx="7361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accent2"/>
                </a:solidFill>
                <a:latin typeface="Graphik LCG" panose="020B0503030202060203" pitchFamily="34" charset="0"/>
              </a:defRPr>
            </a:lvl1pPr>
          </a:lstStyle>
          <a:p>
            <a:pPr marL="0" marR="0" lvl="0" indent="0" defTabSz="148599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</a:t>
            </a:r>
            <a:r>
              <a:rPr kumimoji="0" lang="ru-RU" sz="24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vk.com</a:t>
            </a:r>
            <a:r>
              <a:rPr kumimoji="0" lang="ru-RU" sz="24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/albums-222277101</a:t>
            </a:r>
            <a:endParaRPr kumimoji="0" lang="ru-RU" sz="240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0441375-6ECC-9250-5380-C2178333AD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071931"/>
            <a:ext cx="24387175" cy="864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103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R-код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0BE4E1-7DCC-1AA5-858E-014C6941090D}"/>
              </a:ext>
            </a:extLst>
          </p:cNvPr>
          <p:cNvSpPr txBox="1"/>
          <p:nvPr userDrawn="1"/>
        </p:nvSpPr>
        <p:spPr>
          <a:xfrm>
            <a:off x="1219351" y="874147"/>
            <a:ext cx="18952867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8500"/>
              </a:lnSpc>
              <a:spcBef>
                <a:spcPct val="0"/>
              </a:spcBef>
              <a:defRPr sz="75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ru-RU" dirty="0"/>
              <a:t>Библиотека 3D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0F69BF-808F-3B0F-DF21-DB4B1D95DE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36242" y="4179529"/>
            <a:ext cx="3683000" cy="34671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8CDF97-5AD2-012E-355C-0FBB150082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196181" y="4287479"/>
            <a:ext cx="3251200" cy="32512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29A623-B0E4-5984-35B2-C16B69B12E4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456122" y="4287479"/>
            <a:ext cx="3251200" cy="3251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209D6B-71D6-8D94-9763-DF4EE7E00EA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33463" y="4046179"/>
            <a:ext cx="3733800" cy="3733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D2519E-C8EF-5D4A-D25D-E2A3A3E9430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633104" y="3931879"/>
            <a:ext cx="3111500" cy="3962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0362EA-2443-3727-33CE-81DD386FE39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93045" y="4287479"/>
            <a:ext cx="3251200" cy="3251200"/>
          </a:xfrm>
          <a:prstGeom prst="rect">
            <a:avLst/>
          </a:prstGeom>
        </p:spPr>
      </p:pic>
      <p:sp>
        <p:nvSpPr>
          <p:cNvPr id="10" name="Text 3">
            <a:hlinkClick r:id="rId10"/>
            <a:extLst>
              <a:ext uri="{FF2B5EF4-FFF2-40B4-BE49-F238E27FC236}">
                <a16:creationId xmlns:a16="http://schemas.microsoft.com/office/drawing/2014/main" id="{3FFDB3C3-52A0-30DC-0958-A14CA7856E16}"/>
              </a:ext>
            </a:extLst>
          </p:cNvPr>
          <p:cNvSpPr/>
          <p:nvPr userDrawn="1"/>
        </p:nvSpPr>
        <p:spPr>
          <a:xfrm>
            <a:off x="1219352" y="2438400"/>
            <a:ext cx="10695557" cy="552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85991">
              <a:lnSpc>
                <a:spcPts val="4600"/>
              </a:lnSpc>
            </a:pPr>
            <a:r>
              <a:rPr lang="ru-RU" sz="3600" u="sng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Больше 3D здесь</a:t>
            </a:r>
            <a:endParaRPr lang="en-US" sz="3600" u="sng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070964B-4DF2-7D20-74C6-2EF739DC524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6342782" y="8476266"/>
            <a:ext cx="3238500" cy="32385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9C0E22F-DA15-7727-7D19-0E77006D610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477191" y="8476266"/>
            <a:ext cx="3251200" cy="32385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DC74D95-822E-9C17-48C7-D0B184F5A9E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398356" y="8476266"/>
            <a:ext cx="3251200" cy="32385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8B6C6EC-8E0E-271E-AC2A-45F861E1587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628163" y="8476266"/>
            <a:ext cx="3238500" cy="32385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21F3338-B2C8-8FFC-4A68-CE153B4D0A4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45270" y="8476266"/>
            <a:ext cx="3251200" cy="32385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B2774F1-E18C-5FCD-47E0-F79809A4A8B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20035384" y="8226623"/>
            <a:ext cx="3251200" cy="326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407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9CC67D-1EA4-3B2E-4FED-C778B4AD4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50407" y="1219200"/>
            <a:ext cx="2006847" cy="1302690"/>
          </a:xfrm>
          <a:prstGeom prst="rect">
            <a:avLst/>
          </a:prstGeom>
        </p:spPr>
      </p:pic>
      <p:sp>
        <p:nvSpPr>
          <p:cNvPr id="35" name="Текст 34">
            <a:extLst>
              <a:ext uri="{FF2B5EF4-FFF2-40B4-BE49-F238E27FC236}">
                <a16:creationId xmlns:a16="http://schemas.microsoft.com/office/drawing/2014/main" id="{91448EFB-C488-FB09-FF84-84882C9C33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50407" y="5839459"/>
            <a:ext cx="14837315" cy="28212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10000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11000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3C75284D-C85C-B463-479E-E8999D8368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50407" y="9318393"/>
            <a:ext cx="9212257" cy="62908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4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ts val="5200"/>
              </a:lnSpc>
              <a:spcBef>
                <a:spcPct val="0"/>
              </a:spcBef>
            </a:pPr>
            <a:r>
              <a:rPr lang="ru-RU" dirty="0"/>
              <a:t>Подзаголовок раздела</a:t>
            </a:r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5C067796-C837-46AC-B604-C45FC40622CE}"/>
              </a:ext>
            </a:extLst>
          </p:cNvPr>
          <p:cNvCxnSpPr>
            <a:cxnSpLocks/>
          </p:cNvCxnSpPr>
          <p:nvPr userDrawn="1"/>
        </p:nvCxnSpPr>
        <p:spPr>
          <a:xfrm>
            <a:off x="1250407" y="3094224"/>
            <a:ext cx="14986677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DBAA743E-51BE-53EA-86F1-5520231A36BA}"/>
              </a:ext>
            </a:extLst>
          </p:cNvPr>
          <p:cNvCxnSpPr>
            <a:cxnSpLocks/>
          </p:cNvCxnSpPr>
          <p:nvPr userDrawn="1"/>
        </p:nvCxnSpPr>
        <p:spPr>
          <a:xfrm>
            <a:off x="16731657" y="1219200"/>
            <a:ext cx="0" cy="13208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68790C6-9F58-13B9-61F3-42874A72D2F6}"/>
              </a:ext>
            </a:extLst>
          </p:cNvPr>
          <p:cNvCxnSpPr>
            <a:cxnSpLocks/>
          </p:cNvCxnSpPr>
          <p:nvPr userDrawn="1"/>
        </p:nvCxnSpPr>
        <p:spPr>
          <a:xfrm>
            <a:off x="16731657" y="3746500"/>
            <a:ext cx="0" cy="8764588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5001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11">
            <a:extLst>
              <a:ext uri="{FF2B5EF4-FFF2-40B4-BE49-F238E27FC236}">
                <a16:creationId xmlns:a16="http://schemas.microsoft.com/office/drawing/2014/main" id="{4433600C-32F6-A6D8-64DC-17C93775E3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58922" y="5767958"/>
            <a:ext cx="7069331" cy="218008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7500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algn="ctr" defTabSz="1488104">
              <a:lnSpc>
                <a:spcPts val="8500"/>
              </a:lnSpc>
              <a:spcBef>
                <a:spcPct val="0"/>
              </a:spcBef>
            </a:pPr>
            <a:r>
              <a:rPr lang="ru-RU" dirty="0"/>
              <a:t>Заголовок подраздела</a:t>
            </a:r>
          </a:p>
        </p:txBody>
      </p:sp>
      <p:pic>
        <p:nvPicPr>
          <p:cNvPr id="3" name="Image 44" descr=" ">
            <a:extLst>
              <a:ext uri="{FF2B5EF4-FFF2-40B4-BE49-F238E27FC236}">
                <a16:creationId xmlns:a16="http://schemas.microsoft.com/office/drawing/2014/main" id="{5FA340A4-761F-E462-A60C-B3C5CD2580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76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17" descr=" ">
            <a:extLst>
              <a:ext uri="{FF2B5EF4-FFF2-40B4-BE49-F238E27FC236}">
                <a16:creationId xmlns:a16="http://schemas.microsoft.com/office/drawing/2014/main" id="{78398245-0457-ECB2-B1F1-186FF61919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4" name="Текст 11">
            <a:extLst>
              <a:ext uri="{FF2B5EF4-FFF2-40B4-BE49-F238E27FC236}">
                <a16:creationId xmlns:a16="http://schemas.microsoft.com/office/drawing/2014/main" id="{6373765E-784B-CA47-C443-A123576518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58922" y="5677079"/>
            <a:ext cx="7069331" cy="2361842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72000" rIns="0" bIns="108000" rtlCol="0" anchor="t" anchorCtr="0">
            <a:spAutoFit/>
          </a:bodyPr>
          <a:lstStyle>
            <a:lvl1pPr marL="0" indent="0">
              <a:buNone/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algn="ctr" defTabSz="1488104">
              <a:lnSpc>
                <a:spcPts val="8500"/>
              </a:lnSpc>
              <a:spcBef>
                <a:spcPct val="0"/>
              </a:spcBef>
            </a:pPr>
            <a:r>
              <a:rPr lang="ru-RU" dirty="0"/>
              <a:t>Заголовок подраздела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409197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Рисунок 6">
            <a:extLst>
              <a:ext uri="{FF2B5EF4-FFF2-40B4-BE49-F238E27FC236}">
                <a16:creationId xmlns:a16="http://schemas.microsoft.com/office/drawing/2014/main" id="{04E63315-1FD1-425F-AE02-1FD581B99E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352" y="1219199"/>
            <a:ext cx="9754803" cy="11277599"/>
          </a:xfrm>
          <a:prstGeom prst="round2DiagRect">
            <a:avLst>
              <a:gd name="adj1" fmla="val 11311"/>
              <a:gd name="adj2" fmla="val 0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9773116-D883-1143-03AE-344D08E75DE8}"/>
              </a:ext>
            </a:extLst>
          </p:cNvPr>
          <p:cNvGrpSpPr/>
          <p:nvPr userDrawn="1"/>
        </p:nvGrpSpPr>
        <p:grpSpPr>
          <a:xfrm>
            <a:off x="12384048" y="1219200"/>
            <a:ext cx="9112922" cy="8270675"/>
            <a:chOff x="12384048" y="1219200"/>
            <a:chExt cx="9112922" cy="8270675"/>
          </a:xfrm>
        </p:grpSpPr>
        <p:sp>
          <p:nvSpPr>
            <p:cNvPr id="4" name="Shape 1">
              <a:extLst>
                <a:ext uri="{FF2B5EF4-FFF2-40B4-BE49-F238E27FC236}">
                  <a16:creationId xmlns:a16="http://schemas.microsoft.com/office/drawing/2014/main" id="{6ACD4361-0C6D-966F-45C7-4E7E1335178B}"/>
                </a:ext>
              </a:extLst>
            </p:cNvPr>
            <p:cNvSpPr/>
            <p:nvPr/>
          </p:nvSpPr>
          <p:spPr>
            <a:xfrm>
              <a:off x="1238404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8756C4CD-7C4A-DBF0-79CB-A799E697C5CA}"/>
                </a:ext>
              </a:extLst>
            </p:cNvPr>
            <p:cNvSpPr/>
            <p:nvPr/>
          </p:nvSpPr>
          <p:spPr>
            <a:xfrm>
              <a:off x="19014245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3" name="Shape 3">
              <a:extLst>
                <a:ext uri="{FF2B5EF4-FFF2-40B4-BE49-F238E27FC236}">
                  <a16:creationId xmlns:a16="http://schemas.microsoft.com/office/drawing/2014/main" id="{C83854F6-8358-A6FF-2714-B322BAEEEA9A}"/>
                </a:ext>
              </a:extLst>
            </p:cNvPr>
            <p:cNvSpPr/>
            <p:nvPr/>
          </p:nvSpPr>
          <p:spPr>
            <a:xfrm>
              <a:off x="1569914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4" name="Shape 4">
              <a:extLst>
                <a:ext uri="{FF2B5EF4-FFF2-40B4-BE49-F238E27FC236}">
                  <a16:creationId xmlns:a16="http://schemas.microsoft.com/office/drawing/2014/main" id="{833076AF-9815-3E37-019C-3D24CD7E8060}"/>
                </a:ext>
              </a:extLst>
            </p:cNvPr>
            <p:cNvSpPr/>
            <p:nvPr/>
          </p:nvSpPr>
          <p:spPr>
            <a:xfrm>
              <a:off x="14034423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5" name="Shape 5">
              <a:extLst>
                <a:ext uri="{FF2B5EF4-FFF2-40B4-BE49-F238E27FC236}">
                  <a16:creationId xmlns:a16="http://schemas.microsoft.com/office/drawing/2014/main" id="{B791AB42-C3C3-9B6A-C8F0-5D1AFDB9D332}"/>
                </a:ext>
              </a:extLst>
            </p:cNvPr>
            <p:cNvSpPr/>
            <p:nvPr/>
          </p:nvSpPr>
          <p:spPr>
            <a:xfrm>
              <a:off x="2066460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6" name="Shape 6">
              <a:extLst>
                <a:ext uri="{FF2B5EF4-FFF2-40B4-BE49-F238E27FC236}">
                  <a16:creationId xmlns:a16="http://schemas.microsoft.com/office/drawing/2014/main" id="{25CF1195-E733-2A1F-97C8-75A3B7EA8948}"/>
                </a:ext>
              </a:extLst>
            </p:cNvPr>
            <p:cNvSpPr/>
            <p:nvPr/>
          </p:nvSpPr>
          <p:spPr>
            <a:xfrm>
              <a:off x="17349522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7" name="Shape 7">
              <a:extLst>
                <a:ext uri="{FF2B5EF4-FFF2-40B4-BE49-F238E27FC236}">
                  <a16:creationId xmlns:a16="http://schemas.microsoft.com/office/drawing/2014/main" id="{D33F79F3-2114-6326-53F8-1A5E1053F285}"/>
                </a:ext>
              </a:extLst>
            </p:cNvPr>
            <p:cNvSpPr/>
            <p:nvPr/>
          </p:nvSpPr>
          <p:spPr>
            <a:xfrm>
              <a:off x="13216417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8" name="Shape 8">
              <a:extLst>
                <a:ext uri="{FF2B5EF4-FFF2-40B4-BE49-F238E27FC236}">
                  <a16:creationId xmlns:a16="http://schemas.microsoft.com/office/drawing/2014/main" id="{1FB252AF-4275-3B79-1812-0F489EA63AA3}"/>
                </a:ext>
              </a:extLst>
            </p:cNvPr>
            <p:cNvSpPr/>
            <p:nvPr/>
          </p:nvSpPr>
          <p:spPr>
            <a:xfrm>
              <a:off x="19832251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9" name="Shape 9">
              <a:extLst>
                <a:ext uri="{FF2B5EF4-FFF2-40B4-BE49-F238E27FC236}">
                  <a16:creationId xmlns:a16="http://schemas.microsoft.com/office/drawing/2014/main" id="{1A7B5873-3DB9-8A52-88CA-759D7987B96F}"/>
                </a:ext>
              </a:extLst>
            </p:cNvPr>
            <p:cNvSpPr/>
            <p:nvPr/>
          </p:nvSpPr>
          <p:spPr>
            <a:xfrm>
              <a:off x="16531516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0" name="Shape 10">
              <a:extLst>
                <a:ext uri="{FF2B5EF4-FFF2-40B4-BE49-F238E27FC236}">
                  <a16:creationId xmlns:a16="http://schemas.microsoft.com/office/drawing/2014/main" id="{25D001C8-B563-749E-155A-111D773063A5}"/>
                </a:ext>
              </a:extLst>
            </p:cNvPr>
            <p:cNvSpPr/>
            <p:nvPr/>
          </p:nvSpPr>
          <p:spPr>
            <a:xfrm>
              <a:off x="1486677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1" name="Shape 11">
              <a:extLst>
                <a:ext uri="{FF2B5EF4-FFF2-40B4-BE49-F238E27FC236}">
                  <a16:creationId xmlns:a16="http://schemas.microsoft.com/office/drawing/2014/main" id="{884420DF-E614-97A3-6C93-2EF4E850614D}"/>
                </a:ext>
              </a:extLst>
            </p:cNvPr>
            <p:cNvSpPr/>
            <p:nvPr/>
          </p:nvSpPr>
          <p:spPr>
            <a:xfrm>
              <a:off x="18181876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2" name="Shape 12">
              <a:extLst>
                <a:ext uri="{FF2B5EF4-FFF2-40B4-BE49-F238E27FC236}">
                  <a16:creationId xmlns:a16="http://schemas.microsoft.com/office/drawing/2014/main" id="{A45B4072-962D-18E8-B39C-6EB1FDCD0CA5}"/>
                </a:ext>
              </a:extLst>
            </p:cNvPr>
            <p:cNvSpPr/>
            <p:nvPr/>
          </p:nvSpPr>
          <p:spPr>
            <a:xfrm>
              <a:off x="1238404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3" name="Shape 13">
              <a:extLst>
                <a:ext uri="{FF2B5EF4-FFF2-40B4-BE49-F238E27FC236}">
                  <a16:creationId xmlns:a16="http://schemas.microsoft.com/office/drawing/2014/main" id="{F28F748D-50D1-A6C5-B8CA-5B201921C6EF}"/>
                </a:ext>
              </a:extLst>
            </p:cNvPr>
            <p:cNvSpPr/>
            <p:nvPr/>
          </p:nvSpPr>
          <p:spPr>
            <a:xfrm>
              <a:off x="19014245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4" name="Shape 14">
              <a:extLst>
                <a:ext uri="{FF2B5EF4-FFF2-40B4-BE49-F238E27FC236}">
                  <a16:creationId xmlns:a16="http://schemas.microsoft.com/office/drawing/2014/main" id="{5DF9D4EA-AE35-8211-69CF-44DA55A98824}"/>
                </a:ext>
              </a:extLst>
            </p:cNvPr>
            <p:cNvSpPr/>
            <p:nvPr/>
          </p:nvSpPr>
          <p:spPr>
            <a:xfrm>
              <a:off x="1569914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5" name="Shape 15">
              <a:extLst>
                <a:ext uri="{FF2B5EF4-FFF2-40B4-BE49-F238E27FC236}">
                  <a16:creationId xmlns:a16="http://schemas.microsoft.com/office/drawing/2014/main" id="{9C6F6B41-16DD-F00E-CED0-DC3413604C0C}"/>
                </a:ext>
              </a:extLst>
            </p:cNvPr>
            <p:cNvSpPr/>
            <p:nvPr/>
          </p:nvSpPr>
          <p:spPr>
            <a:xfrm>
              <a:off x="14034423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6" name="Shape 16">
              <a:extLst>
                <a:ext uri="{FF2B5EF4-FFF2-40B4-BE49-F238E27FC236}">
                  <a16:creationId xmlns:a16="http://schemas.microsoft.com/office/drawing/2014/main" id="{21B57D3F-89E0-08D2-6AE1-905CD36B76A4}"/>
                </a:ext>
              </a:extLst>
            </p:cNvPr>
            <p:cNvSpPr/>
            <p:nvPr/>
          </p:nvSpPr>
          <p:spPr>
            <a:xfrm>
              <a:off x="2066460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7" name="Shape 17">
              <a:extLst>
                <a:ext uri="{FF2B5EF4-FFF2-40B4-BE49-F238E27FC236}">
                  <a16:creationId xmlns:a16="http://schemas.microsoft.com/office/drawing/2014/main" id="{6EBAF96F-393F-3E03-902B-0E0C1CBE3B53}"/>
                </a:ext>
              </a:extLst>
            </p:cNvPr>
            <p:cNvSpPr/>
            <p:nvPr/>
          </p:nvSpPr>
          <p:spPr>
            <a:xfrm>
              <a:off x="17349522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8" name="Shape 18">
              <a:extLst>
                <a:ext uri="{FF2B5EF4-FFF2-40B4-BE49-F238E27FC236}">
                  <a16:creationId xmlns:a16="http://schemas.microsoft.com/office/drawing/2014/main" id="{C36B9AF0-59A4-8D34-807A-A22189C7E34D}"/>
                </a:ext>
              </a:extLst>
            </p:cNvPr>
            <p:cNvSpPr/>
            <p:nvPr/>
          </p:nvSpPr>
          <p:spPr>
            <a:xfrm>
              <a:off x="13216417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9" name="Shape 19">
              <a:extLst>
                <a:ext uri="{FF2B5EF4-FFF2-40B4-BE49-F238E27FC236}">
                  <a16:creationId xmlns:a16="http://schemas.microsoft.com/office/drawing/2014/main" id="{9D85E0E0-5D07-84C6-CFD7-5445B9F935E4}"/>
                </a:ext>
              </a:extLst>
            </p:cNvPr>
            <p:cNvSpPr/>
            <p:nvPr/>
          </p:nvSpPr>
          <p:spPr>
            <a:xfrm>
              <a:off x="19832251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0" name="Shape 20">
              <a:extLst>
                <a:ext uri="{FF2B5EF4-FFF2-40B4-BE49-F238E27FC236}">
                  <a16:creationId xmlns:a16="http://schemas.microsoft.com/office/drawing/2014/main" id="{A4D72BE5-97A2-0C42-F05D-76006090342E}"/>
                </a:ext>
              </a:extLst>
            </p:cNvPr>
            <p:cNvSpPr/>
            <p:nvPr/>
          </p:nvSpPr>
          <p:spPr>
            <a:xfrm>
              <a:off x="16531516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1" name="Shape 21">
              <a:extLst>
                <a:ext uri="{FF2B5EF4-FFF2-40B4-BE49-F238E27FC236}">
                  <a16:creationId xmlns:a16="http://schemas.microsoft.com/office/drawing/2014/main" id="{BC36E8A1-3257-61EC-F6BD-37E71EBE3264}"/>
                </a:ext>
              </a:extLst>
            </p:cNvPr>
            <p:cNvSpPr/>
            <p:nvPr/>
          </p:nvSpPr>
          <p:spPr>
            <a:xfrm>
              <a:off x="1486677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2" name="Shape 22">
              <a:extLst>
                <a:ext uri="{FF2B5EF4-FFF2-40B4-BE49-F238E27FC236}">
                  <a16:creationId xmlns:a16="http://schemas.microsoft.com/office/drawing/2014/main" id="{82326853-50B0-6272-3D24-0B329CDE6022}"/>
                </a:ext>
              </a:extLst>
            </p:cNvPr>
            <p:cNvSpPr/>
            <p:nvPr/>
          </p:nvSpPr>
          <p:spPr>
            <a:xfrm>
              <a:off x="18181876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3" name="Shape 23">
              <a:extLst>
                <a:ext uri="{FF2B5EF4-FFF2-40B4-BE49-F238E27FC236}">
                  <a16:creationId xmlns:a16="http://schemas.microsoft.com/office/drawing/2014/main" id="{242E0504-9CC9-AEF4-B2DE-A595C6719943}"/>
                </a:ext>
              </a:extLst>
            </p:cNvPr>
            <p:cNvSpPr/>
            <p:nvPr/>
          </p:nvSpPr>
          <p:spPr>
            <a:xfrm>
              <a:off x="1238404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4" name="Shape 24">
              <a:extLst>
                <a:ext uri="{FF2B5EF4-FFF2-40B4-BE49-F238E27FC236}">
                  <a16:creationId xmlns:a16="http://schemas.microsoft.com/office/drawing/2014/main" id="{E5A3F6DD-4124-2369-5695-33F9F35C38EE}"/>
                </a:ext>
              </a:extLst>
            </p:cNvPr>
            <p:cNvSpPr/>
            <p:nvPr/>
          </p:nvSpPr>
          <p:spPr>
            <a:xfrm>
              <a:off x="19014245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5" name="Shape 25">
              <a:extLst>
                <a:ext uri="{FF2B5EF4-FFF2-40B4-BE49-F238E27FC236}">
                  <a16:creationId xmlns:a16="http://schemas.microsoft.com/office/drawing/2014/main" id="{865FBFFE-78E0-FA1F-3844-861FA30D31A4}"/>
                </a:ext>
              </a:extLst>
            </p:cNvPr>
            <p:cNvSpPr/>
            <p:nvPr/>
          </p:nvSpPr>
          <p:spPr>
            <a:xfrm>
              <a:off x="1569914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6" name="Shape 26">
              <a:extLst>
                <a:ext uri="{FF2B5EF4-FFF2-40B4-BE49-F238E27FC236}">
                  <a16:creationId xmlns:a16="http://schemas.microsoft.com/office/drawing/2014/main" id="{520E2205-E35F-4FD6-44AA-6CB5EB5149AF}"/>
                </a:ext>
              </a:extLst>
            </p:cNvPr>
            <p:cNvSpPr/>
            <p:nvPr/>
          </p:nvSpPr>
          <p:spPr>
            <a:xfrm>
              <a:off x="14034423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7" name="Shape 27">
              <a:extLst>
                <a:ext uri="{FF2B5EF4-FFF2-40B4-BE49-F238E27FC236}">
                  <a16:creationId xmlns:a16="http://schemas.microsoft.com/office/drawing/2014/main" id="{BF6FC13C-C38E-F1EA-8DC7-596FE379FC5B}"/>
                </a:ext>
              </a:extLst>
            </p:cNvPr>
            <p:cNvSpPr/>
            <p:nvPr/>
          </p:nvSpPr>
          <p:spPr>
            <a:xfrm>
              <a:off x="2066460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8" name="Shape 28">
              <a:extLst>
                <a:ext uri="{FF2B5EF4-FFF2-40B4-BE49-F238E27FC236}">
                  <a16:creationId xmlns:a16="http://schemas.microsoft.com/office/drawing/2014/main" id="{7EA7FABD-5023-2EE6-5A7E-DA0C445B5848}"/>
                </a:ext>
              </a:extLst>
            </p:cNvPr>
            <p:cNvSpPr/>
            <p:nvPr/>
          </p:nvSpPr>
          <p:spPr>
            <a:xfrm>
              <a:off x="17349522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9" name="Shape 29">
              <a:extLst>
                <a:ext uri="{FF2B5EF4-FFF2-40B4-BE49-F238E27FC236}">
                  <a16:creationId xmlns:a16="http://schemas.microsoft.com/office/drawing/2014/main" id="{F94C48FD-AA60-CEFE-0BAD-1976C401DD8B}"/>
                </a:ext>
              </a:extLst>
            </p:cNvPr>
            <p:cNvSpPr/>
            <p:nvPr/>
          </p:nvSpPr>
          <p:spPr>
            <a:xfrm>
              <a:off x="13216417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0" name="Shape 30">
              <a:extLst>
                <a:ext uri="{FF2B5EF4-FFF2-40B4-BE49-F238E27FC236}">
                  <a16:creationId xmlns:a16="http://schemas.microsoft.com/office/drawing/2014/main" id="{F6BDFBFD-EF52-4CC3-3D8F-1D809BC34517}"/>
                </a:ext>
              </a:extLst>
            </p:cNvPr>
            <p:cNvSpPr/>
            <p:nvPr/>
          </p:nvSpPr>
          <p:spPr>
            <a:xfrm>
              <a:off x="19832251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1" name="Shape 31">
              <a:extLst>
                <a:ext uri="{FF2B5EF4-FFF2-40B4-BE49-F238E27FC236}">
                  <a16:creationId xmlns:a16="http://schemas.microsoft.com/office/drawing/2014/main" id="{1FAEB62D-6D23-23D3-C396-858603AF8D65}"/>
                </a:ext>
              </a:extLst>
            </p:cNvPr>
            <p:cNvSpPr/>
            <p:nvPr/>
          </p:nvSpPr>
          <p:spPr>
            <a:xfrm>
              <a:off x="16531516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2" name="Shape 32">
              <a:extLst>
                <a:ext uri="{FF2B5EF4-FFF2-40B4-BE49-F238E27FC236}">
                  <a16:creationId xmlns:a16="http://schemas.microsoft.com/office/drawing/2014/main" id="{AA825406-CEBC-8079-0D45-E93042AFC758}"/>
                </a:ext>
              </a:extLst>
            </p:cNvPr>
            <p:cNvSpPr/>
            <p:nvPr/>
          </p:nvSpPr>
          <p:spPr>
            <a:xfrm>
              <a:off x="1486677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3" name="Shape 33">
              <a:extLst>
                <a:ext uri="{FF2B5EF4-FFF2-40B4-BE49-F238E27FC236}">
                  <a16:creationId xmlns:a16="http://schemas.microsoft.com/office/drawing/2014/main" id="{3640DE50-2D1C-F492-93D7-32C8F90BEC9F}"/>
                </a:ext>
              </a:extLst>
            </p:cNvPr>
            <p:cNvSpPr/>
            <p:nvPr/>
          </p:nvSpPr>
          <p:spPr>
            <a:xfrm>
              <a:off x="18181876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4" name="Shape 34">
              <a:extLst>
                <a:ext uri="{FF2B5EF4-FFF2-40B4-BE49-F238E27FC236}">
                  <a16:creationId xmlns:a16="http://schemas.microsoft.com/office/drawing/2014/main" id="{5738B1A9-E8E3-E113-2FB1-539166562B82}"/>
                </a:ext>
              </a:extLst>
            </p:cNvPr>
            <p:cNvSpPr/>
            <p:nvPr/>
          </p:nvSpPr>
          <p:spPr>
            <a:xfrm>
              <a:off x="1238404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5" name="Shape 35">
              <a:extLst>
                <a:ext uri="{FF2B5EF4-FFF2-40B4-BE49-F238E27FC236}">
                  <a16:creationId xmlns:a16="http://schemas.microsoft.com/office/drawing/2014/main" id="{020AD2A0-944D-9AEB-9D31-B2713E53B739}"/>
                </a:ext>
              </a:extLst>
            </p:cNvPr>
            <p:cNvSpPr/>
            <p:nvPr/>
          </p:nvSpPr>
          <p:spPr>
            <a:xfrm>
              <a:off x="19014245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6" name="Shape 36">
              <a:extLst>
                <a:ext uri="{FF2B5EF4-FFF2-40B4-BE49-F238E27FC236}">
                  <a16:creationId xmlns:a16="http://schemas.microsoft.com/office/drawing/2014/main" id="{40E78BF5-21CD-E1AC-6749-62BDB22E6639}"/>
                </a:ext>
              </a:extLst>
            </p:cNvPr>
            <p:cNvSpPr/>
            <p:nvPr/>
          </p:nvSpPr>
          <p:spPr>
            <a:xfrm>
              <a:off x="1569914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7" name="Shape 37">
              <a:extLst>
                <a:ext uri="{FF2B5EF4-FFF2-40B4-BE49-F238E27FC236}">
                  <a16:creationId xmlns:a16="http://schemas.microsoft.com/office/drawing/2014/main" id="{AC97486E-28D2-006E-8767-98344192068A}"/>
                </a:ext>
              </a:extLst>
            </p:cNvPr>
            <p:cNvSpPr/>
            <p:nvPr/>
          </p:nvSpPr>
          <p:spPr>
            <a:xfrm>
              <a:off x="14034423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8" name="Shape 38">
              <a:extLst>
                <a:ext uri="{FF2B5EF4-FFF2-40B4-BE49-F238E27FC236}">
                  <a16:creationId xmlns:a16="http://schemas.microsoft.com/office/drawing/2014/main" id="{BED28433-D4B3-6F4D-6106-16E943B95DD0}"/>
                </a:ext>
              </a:extLst>
            </p:cNvPr>
            <p:cNvSpPr/>
            <p:nvPr/>
          </p:nvSpPr>
          <p:spPr>
            <a:xfrm>
              <a:off x="2066460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9" name="Shape 39">
              <a:extLst>
                <a:ext uri="{FF2B5EF4-FFF2-40B4-BE49-F238E27FC236}">
                  <a16:creationId xmlns:a16="http://schemas.microsoft.com/office/drawing/2014/main" id="{2467C2B0-BC8B-BB7A-4D06-11206534BC4B}"/>
                </a:ext>
              </a:extLst>
            </p:cNvPr>
            <p:cNvSpPr/>
            <p:nvPr/>
          </p:nvSpPr>
          <p:spPr>
            <a:xfrm>
              <a:off x="17349522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0" name="Shape 40">
              <a:extLst>
                <a:ext uri="{FF2B5EF4-FFF2-40B4-BE49-F238E27FC236}">
                  <a16:creationId xmlns:a16="http://schemas.microsoft.com/office/drawing/2014/main" id="{827BF965-6871-D5A6-59A9-775BB257AF9B}"/>
                </a:ext>
              </a:extLst>
            </p:cNvPr>
            <p:cNvSpPr/>
            <p:nvPr/>
          </p:nvSpPr>
          <p:spPr>
            <a:xfrm>
              <a:off x="13216417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1" name="Shape 41">
              <a:extLst>
                <a:ext uri="{FF2B5EF4-FFF2-40B4-BE49-F238E27FC236}">
                  <a16:creationId xmlns:a16="http://schemas.microsoft.com/office/drawing/2014/main" id="{E9A35395-9418-C1C0-DF53-3DF7109D3668}"/>
                </a:ext>
              </a:extLst>
            </p:cNvPr>
            <p:cNvSpPr/>
            <p:nvPr/>
          </p:nvSpPr>
          <p:spPr>
            <a:xfrm>
              <a:off x="19832251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2" name="Shape 42">
              <a:extLst>
                <a:ext uri="{FF2B5EF4-FFF2-40B4-BE49-F238E27FC236}">
                  <a16:creationId xmlns:a16="http://schemas.microsoft.com/office/drawing/2014/main" id="{089B58E6-9AD1-D9F6-F83E-BAA2A70975B3}"/>
                </a:ext>
              </a:extLst>
            </p:cNvPr>
            <p:cNvSpPr/>
            <p:nvPr/>
          </p:nvSpPr>
          <p:spPr>
            <a:xfrm>
              <a:off x="16531516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3" name="Shape 43">
              <a:extLst>
                <a:ext uri="{FF2B5EF4-FFF2-40B4-BE49-F238E27FC236}">
                  <a16:creationId xmlns:a16="http://schemas.microsoft.com/office/drawing/2014/main" id="{DB950E33-5491-802A-DBE8-8433229FC524}"/>
                </a:ext>
              </a:extLst>
            </p:cNvPr>
            <p:cNvSpPr/>
            <p:nvPr/>
          </p:nvSpPr>
          <p:spPr>
            <a:xfrm>
              <a:off x="1486677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4" name="Shape 44">
              <a:extLst>
                <a:ext uri="{FF2B5EF4-FFF2-40B4-BE49-F238E27FC236}">
                  <a16:creationId xmlns:a16="http://schemas.microsoft.com/office/drawing/2014/main" id="{6933C6F3-C1FE-6CAB-5F9F-0C0F030BB726}"/>
                </a:ext>
              </a:extLst>
            </p:cNvPr>
            <p:cNvSpPr/>
            <p:nvPr/>
          </p:nvSpPr>
          <p:spPr>
            <a:xfrm>
              <a:off x="18181876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5" name="Shape 45">
              <a:extLst>
                <a:ext uri="{FF2B5EF4-FFF2-40B4-BE49-F238E27FC236}">
                  <a16:creationId xmlns:a16="http://schemas.microsoft.com/office/drawing/2014/main" id="{6348384E-0980-B658-546C-4605979C22B4}"/>
                </a:ext>
              </a:extLst>
            </p:cNvPr>
            <p:cNvSpPr/>
            <p:nvPr/>
          </p:nvSpPr>
          <p:spPr>
            <a:xfrm>
              <a:off x="1238404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6" name="Shape 46">
              <a:extLst>
                <a:ext uri="{FF2B5EF4-FFF2-40B4-BE49-F238E27FC236}">
                  <a16:creationId xmlns:a16="http://schemas.microsoft.com/office/drawing/2014/main" id="{45D1AEAE-08DA-BC37-0859-E25333A6362A}"/>
                </a:ext>
              </a:extLst>
            </p:cNvPr>
            <p:cNvSpPr/>
            <p:nvPr/>
          </p:nvSpPr>
          <p:spPr>
            <a:xfrm>
              <a:off x="19014245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7" name="Shape 47">
              <a:extLst>
                <a:ext uri="{FF2B5EF4-FFF2-40B4-BE49-F238E27FC236}">
                  <a16:creationId xmlns:a16="http://schemas.microsoft.com/office/drawing/2014/main" id="{5E5780CF-07C7-C84B-9EF0-1ABF627CCA4E}"/>
                </a:ext>
              </a:extLst>
            </p:cNvPr>
            <p:cNvSpPr/>
            <p:nvPr/>
          </p:nvSpPr>
          <p:spPr>
            <a:xfrm>
              <a:off x="1569914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8" name="Shape 48">
              <a:extLst>
                <a:ext uri="{FF2B5EF4-FFF2-40B4-BE49-F238E27FC236}">
                  <a16:creationId xmlns:a16="http://schemas.microsoft.com/office/drawing/2014/main" id="{4BD250E5-0EC4-51E0-F43E-423C5B7A2C0D}"/>
                </a:ext>
              </a:extLst>
            </p:cNvPr>
            <p:cNvSpPr/>
            <p:nvPr/>
          </p:nvSpPr>
          <p:spPr>
            <a:xfrm>
              <a:off x="14034423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9" name="Shape 49">
              <a:extLst>
                <a:ext uri="{FF2B5EF4-FFF2-40B4-BE49-F238E27FC236}">
                  <a16:creationId xmlns:a16="http://schemas.microsoft.com/office/drawing/2014/main" id="{BBDF9F4F-AFF2-4425-25D1-115A4D6812DA}"/>
                </a:ext>
              </a:extLst>
            </p:cNvPr>
            <p:cNvSpPr/>
            <p:nvPr/>
          </p:nvSpPr>
          <p:spPr>
            <a:xfrm>
              <a:off x="2066460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0" name="Shape 50">
              <a:extLst>
                <a:ext uri="{FF2B5EF4-FFF2-40B4-BE49-F238E27FC236}">
                  <a16:creationId xmlns:a16="http://schemas.microsoft.com/office/drawing/2014/main" id="{7C7DAC0E-7A3A-04A8-EE20-B0112C0FC50B}"/>
                </a:ext>
              </a:extLst>
            </p:cNvPr>
            <p:cNvSpPr/>
            <p:nvPr/>
          </p:nvSpPr>
          <p:spPr>
            <a:xfrm>
              <a:off x="17349522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1" name="Shape 51">
              <a:extLst>
                <a:ext uri="{FF2B5EF4-FFF2-40B4-BE49-F238E27FC236}">
                  <a16:creationId xmlns:a16="http://schemas.microsoft.com/office/drawing/2014/main" id="{6D227F62-1D3B-4491-0D95-58C169601896}"/>
                </a:ext>
              </a:extLst>
            </p:cNvPr>
            <p:cNvSpPr/>
            <p:nvPr/>
          </p:nvSpPr>
          <p:spPr>
            <a:xfrm>
              <a:off x="13216417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2" name="Shape 52">
              <a:extLst>
                <a:ext uri="{FF2B5EF4-FFF2-40B4-BE49-F238E27FC236}">
                  <a16:creationId xmlns:a16="http://schemas.microsoft.com/office/drawing/2014/main" id="{D1DBB1B1-D08C-C53E-6CAC-9175C6754C03}"/>
                </a:ext>
              </a:extLst>
            </p:cNvPr>
            <p:cNvSpPr/>
            <p:nvPr/>
          </p:nvSpPr>
          <p:spPr>
            <a:xfrm>
              <a:off x="19832251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3" name="Shape 53">
              <a:extLst>
                <a:ext uri="{FF2B5EF4-FFF2-40B4-BE49-F238E27FC236}">
                  <a16:creationId xmlns:a16="http://schemas.microsoft.com/office/drawing/2014/main" id="{EC9739B3-E2F4-69AC-1C1C-67C36BFCE1DA}"/>
                </a:ext>
              </a:extLst>
            </p:cNvPr>
            <p:cNvSpPr/>
            <p:nvPr/>
          </p:nvSpPr>
          <p:spPr>
            <a:xfrm>
              <a:off x="16531516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4" name="Shape 54">
              <a:extLst>
                <a:ext uri="{FF2B5EF4-FFF2-40B4-BE49-F238E27FC236}">
                  <a16:creationId xmlns:a16="http://schemas.microsoft.com/office/drawing/2014/main" id="{CBFF8F1C-EAE9-D6FD-A183-FC40712E22F3}"/>
                </a:ext>
              </a:extLst>
            </p:cNvPr>
            <p:cNvSpPr/>
            <p:nvPr/>
          </p:nvSpPr>
          <p:spPr>
            <a:xfrm>
              <a:off x="1486677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5" name="Shape 55">
              <a:extLst>
                <a:ext uri="{FF2B5EF4-FFF2-40B4-BE49-F238E27FC236}">
                  <a16:creationId xmlns:a16="http://schemas.microsoft.com/office/drawing/2014/main" id="{DC3F8F08-5E84-D0E1-54F9-653FD854411A}"/>
                </a:ext>
              </a:extLst>
            </p:cNvPr>
            <p:cNvSpPr/>
            <p:nvPr/>
          </p:nvSpPr>
          <p:spPr>
            <a:xfrm>
              <a:off x="18181876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6" name="Shape 56">
              <a:extLst>
                <a:ext uri="{FF2B5EF4-FFF2-40B4-BE49-F238E27FC236}">
                  <a16:creationId xmlns:a16="http://schemas.microsoft.com/office/drawing/2014/main" id="{6EB0AAA6-09CD-CDC5-6DCD-6E680C1C1269}"/>
                </a:ext>
              </a:extLst>
            </p:cNvPr>
            <p:cNvSpPr/>
            <p:nvPr/>
          </p:nvSpPr>
          <p:spPr>
            <a:xfrm>
              <a:off x="1238404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7" name="Shape 57">
              <a:extLst>
                <a:ext uri="{FF2B5EF4-FFF2-40B4-BE49-F238E27FC236}">
                  <a16:creationId xmlns:a16="http://schemas.microsoft.com/office/drawing/2014/main" id="{FECD76B6-984D-2E1A-13C6-A211E2E94D0E}"/>
                </a:ext>
              </a:extLst>
            </p:cNvPr>
            <p:cNvSpPr/>
            <p:nvPr/>
          </p:nvSpPr>
          <p:spPr>
            <a:xfrm>
              <a:off x="19014245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8" name="Shape 58">
              <a:extLst>
                <a:ext uri="{FF2B5EF4-FFF2-40B4-BE49-F238E27FC236}">
                  <a16:creationId xmlns:a16="http://schemas.microsoft.com/office/drawing/2014/main" id="{32C377DB-BFD8-FC01-5AC7-19A17EC55AB2}"/>
                </a:ext>
              </a:extLst>
            </p:cNvPr>
            <p:cNvSpPr/>
            <p:nvPr/>
          </p:nvSpPr>
          <p:spPr>
            <a:xfrm>
              <a:off x="1569914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9" name="Shape 59">
              <a:extLst>
                <a:ext uri="{FF2B5EF4-FFF2-40B4-BE49-F238E27FC236}">
                  <a16:creationId xmlns:a16="http://schemas.microsoft.com/office/drawing/2014/main" id="{C9B07355-A838-6DFF-042E-048B7162FA1B}"/>
                </a:ext>
              </a:extLst>
            </p:cNvPr>
            <p:cNvSpPr/>
            <p:nvPr/>
          </p:nvSpPr>
          <p:spPr>
            <a:xfrm>
              <a:off x="14034423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0" name="Shape 60">
              <a:extLst>
                <a:ext uri="{FF2B5EF4-FFF2-40B4-BE49-F238E27FC236}">
                  <a16:creationId xmlns:a16="http://schemas.microsoft.com/office/drawing/2014/main" id="{2004DE75-9224-7481-376A-9F17AB43F7EC}"/>
                </a:ext>
              </a:extLst>
            </p:cNvPr>
            <p:cNvSpPr/>
            <p:nvPr/>
          </p:nvSpPr>
          <p:spPr>
            <a:xfrm>
              <a:off x="2066460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1" name="Shape 61">
              <a:extLst>
                <a:ext uri="{FF2B5EF4-FFF2-40B4-BE49-F238E27FC236}">
                  <a16:creationId xmlns:a16="http://schemas.microsoft.com/office/drawing/2014/main" id="{6A814B20-E594-5B10-6AB6-59D47C1B35B7}"/>
                </a:ext>
              </a:extLst>
            </p:cNvPr>
            <p:cNvSpPr/>
            <p:nvPr/>
          </p:nvSpPr>
          <p:spPr>
            <a:xfrm>
              <a:off x="17349522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2" name="Shape 62">
              <a:extLst>
                <a:ext uri="{FF2B5EF4-FFF2-40B4-BE49-F238E27FC236}">
                  <a16:creationId xmlns:a16="http://schemas.microsoft.com/office/drawing/2014/main" id="{C569E4DE-C693-0B8B-2A16-3F4143564BE4}"/>
                </a:ext>
              </a:extLst>
            </p:cNvPr>
            <p:cNvSpPr/>
            <p:nvPr/>
          </p:nvSpPr>
          <p:spPr>
            <a:xfrm>
              <a:off x="13216417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3" name="Shape 63">
              <a:extLst>
                <a:ext uri="{FF2B5EF4-FFF2-40B4-BE49-F238E27FC236}">
                  <a16:creationId xmlns:a16="http://schemas.microsoft.com/office/drawing/2014/main" id="{A2570050-4440-DF27-2F64-794E8073D457}"/>
                </a:ext>
              </a:extLst>
            </p:cNvPr>
            <p:cNvSpPr/>
            <p:nvPr/>
          </p:nvSpPr>
          <p:spPr>
            <a:xfrm>
              <a:off x="19832251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4" name="Shape 64">
              <a:extLst>
                <a:ext uri="{FF2B5EF4-FFF2-40B4-BE49-F238E27FC236}">
                  <a16:creationId xmlns:a16="http://schemas.microsoft.com/office/drawing/2014/main" id="{5C0FA9CB-18EB-6AE3-F61A-99C852F6EBA8}"/>
                </a:ext>
              </a:extLst>
            </p:cNvPr>
            <p:cNvSpPr/>
            <p:nvPr/>
          </p:nvSpPr>
          <p:spPr>
            <a:xfrm>
              <a:off x="16531516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5" name="Shape 65">
              <a:extLst>
                <a:ext uri="{FF2B5EF4-FFF2-40B4-BE49-F238E27FC236}">
                  <a16:creationId xmlns:a16="http://schemas.microsoft.com/office/drawing/2014/main" id="{045EA232-FB5F-DF66-76E9-C2C75F492007}"/>
                </a:ext>
              </a:extLst>
            </p:cNvPr>
            <p:cNvSpPr/>
            <p:nvPr/>
          </p:nvSpPr>
          <p:spPr>
            <a:xfrm>
              <a:off x="1486677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6" name="Shape 66">
              <a:extLst>
                <a:ext uri="{FF2B5EF4-FFF2-40B4-BE49-F238E27FC236}">
                  <a16:creationId xmlns:a16="http://schemas.microsoft.com/office/drawing/2014/main" id="{667B4A19-E5A7-2038-1A1F-60DF6D9C7464}"/>
                </a:ext>
              </a:extLst>
            </p:cNvPr>
            <p:cNvSpPr/>
            <p:nvPr/>
          </p:nvSpPr>
          <p:spPr>
            <a:xfrm>
              <a:off x="18181876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7" name="Shape 67">
              <a:extLst>
                <a:ext uri="{FF2B5EF4-FFF2-40B4-BE49-F238E27FC236}">
                  <a16:creationId xmlns:a16="http://schemas.microsoft.com/office/drawing/2014/main" id="{2DD50C70-4648-8A99-9879-4F34D089D123}"/>
                </a:ext>
              </a:extLst>
            </p:cNvPr>
            <p:cNvSpPr/>
            <p:nvPr/>
          </p:nvSpPr>
          <p:spPr>
            <a:xfrm>
              <a:off x="1238404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8" name="Shape 68">
              <a:extLst>
                <a:ext uri="{FF2B5EF4-FFF2-40B4-BE49-F238E27FC236}">
                  <a16:creationId xmlns:a16="http://schemas.microsoft.com/office/drawing/2014/main" id="{2FBD91D7-C32C-7069-F22C-CA0117CABA83}"/>
                </a:ext>
              </a:extLst>
            </p:cNvPr>
            <p:cNvSpPr/>
            <p:nvPr/>
          </p:nvSpPr>
          <p:spPr>
            <a:xfrm>
              <a:off x="19014245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9" name="Shape 69">
              <a:extLst>
                <a:ext uri="{FF2B5EF4-FFF2-40B4-BE49-F238E27FC236}">
                  <a16:creationId xmlns:a16="http://schemas.microsoft.com/office/drawing/2014/main" id="{1033E359-89F5-2207-AB45-E5ED5E2B2BFB}"/>
                </a:ext>
              </a:extLst>
            </p:cNvPr>
            <p:cNvSpPr/>
            <p:nvPr/>
          </p:nvSpPr>
          <p:spPr>
            <a:xfrm>
              <a:off x="1569914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0" name="Shape 70">
              <a:extLst>
                <a:ext uri="{FF2B5EF4-FFF2-40B4-BE49-F238E27FC236}">
                  <a16:creationId xmlns:a16="http://schemas.microsoft.com/office/drawing/2014/main" id="{21461832-8475-A09E-0959-2FD9BEB25FFC}"/>
                </a:ext>
              </a:extLst>
            </p:cNvPr>
            <p:cNvSpPr/>
            <p:nvPr/>
          </p:nvSpPr>
          <p:spPr>
            <a:xfrm>
              <a:off x="14034423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1" name="Shape 71">
              <a:extLst>
                <a:ext uri="{FF2B5EF4-FFF2-40B4-BE49-F238E27FC236}">
                  <a16:creationId xmlns:a16="http://schemas.microsoft.com/office/drawing/2014/main" id="{229FE493-3557-67A1-2ABE-4FB049A95396}"/>
                </a:ext>
              </a:extLst>
            </p:cNvPr>
            <p:cNvSpPr/>
            <p:nvPr/>
          </p:nvSpPr>
          <p:spPr>
            <a:xfrm>
              <a:off x="2066460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2" name="Shape 72">
              <a:extLst>
                <a:ext uri="{FF2B5EF4-FFF2-40B4-BE49-F238E27FC236}">
                  <a16:creationId xmlns:a16="http://schemas.microsoft.com/office/drawing/2014/main" id="{7F1C0A5C-F559-66D2-0F23-C6A2E9910257}"/>
                </a:ext>
              </a:extLst>
            </p:cNvPr>
            <p:cNvSpPr/>
            <p:nvPr/>
          </p:nvSpPr>
          <p:spPr>
            <a:xfrm>
              <a:off x="17349522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3" name="Shape 73">
              <a:extLst>
                <a:ext uri="{FF2B5EF4-FFF2-40B4-BE49-F238E27FC236}">
                  <a16:creationId xmlns:a16="http://schemas.microsoft.com/office/drawing/2014/main" id="{3339CEB1-6FF3-F24B-CF6E-16FBD6CBAC29}"/>
                </a:ext>
              </a:extLst>
            </p:cNvPr>
            <p:cNvSpPr/>
            <p:nvPr/>
          </p:nvSpPr>
          <p:spPr>
            <a:xfrm>
              <a:off x="13216417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4" name="Shape 74">
              <a:extLst>
                <a:ext uri="{FF2B5EF4-FFF2-40B4-BE49-F238E27FC236}">
                  <a16:creationId xmlns:a16="http://schemas.microsoft.com/office/drawing/2014/main" id="{67E9FF47-DFD3-0599-88CB-17EFB24C2D72}"/>
                </a:ext>
              </a:extLst>
            </p:cNvPr>
            <p:cNvSpPr/>
            <p:nvPr/>
          </p:nvSpPr>
          <p:spPr>
            <a:xfrm>
              <a:off x="19832251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5" name="Shape 75">
              <a:extLst>
                <a:ext uri="{FF2B5EF4-FFF2-40B4-BE49-F238E27FC236}">
                  <a16:creationId xmlns:a16="http://schemas.microsoft.com/office/drawing/2014/main" id="{91625EED-DA20-1939-CA9F-7E2D0528D74E}"/>
                </a:ext>
              </a:extLst>
            </p:cNvPr>
            <p:cNvSpPr/>
            <p:nvPr/>
          </p:nvSpPr>
          <p:spPr>
            <a:xfrm>
              <a:off x="16531516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6" name="Shape 76">
              <a:extLst>
                <a:ext uri="{FF2B5EF4-FFF2-40B4-BE49-F238E27FC236}">
                  <a16:creationId xmlns:a16="http://schemas.microsoft.com/office/drawing/2014/main" id="{276E9C4A-DB34-9EBA-69D1-FDB79EAE6ED9}"/>
                </a:ext>
              </a:extLst>
            </p:cNvPr>
            <p:cNvSpPr/>
            <p:nvPr/>
          </p:nvSpPr>
          <p:spPr>
            <a:xfrm>
              <a:off x="1486677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7" name="Shape 77">
              <a:extLst>
                <a:ext uri="{FF2B5EF4-FFF2-40B4-BE49-F238E27FC236}">
                  <a16:creationId xmlns:a16="http://schemas.microsoft.com/office/drawing/2014/main" id="{F3547A4F-F92D-34EB-8B37-30952C3BF106}"/>
                </a:ext>
              </a:extLst>
            </p:cNvPr>
            <p:cNvSpPr/>
            <p:nvPr/>
          </p:nvSpPr>
          <p:spPr>
            <a:xfrm>
              <a:off x="18181876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8" name="Shape 78">
              <a:extLst>
                <a:ext uri="{FF2B5EF4-FFF2-40B4-BE49-F238E27FC236}">
                  <a16:creationId xmlns:a16="http://schemas.microsoft.com/office/drawing/2014/main" id="{D151446C-5F53-8AC4-42AE-576297587A95}"/>
                </a:ext>
              </a:extLst>
            </p:cNvPr>
            <p:cNvSpPr/>
            <p:nvPr/>
          </p:nvSpPr>
          <p:spPr>
            <a:xfrm>
              <a:off x="1238404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9" name="Shape 79">
              <a:extLst>
                <a:ext uri="{FF2B5EF4-FFF2-40B4-BE49-F238E27FC236}">
                  <a16:creationId xmlns:a16="http://schemas.microsoft.com/office/drawing/2014/main" id="{5A104FCA-4A22-BAE7-DD82-162F9AFFD6D3}"/>
                </a:ext>
              </a:extLst>
            </p:cNvPr>
            <p:cNvSpPr/>
            <p:nvPr/>
          </p:nvSpPr>
          <p:spPr>
            <a:xfrm>
              <a:off x="19014245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0" name="Shape 80">
              <a:extLst>
                <a:ext uri="{FF2B5EF4-FFF2-40B4-BE49-F238E27FC236}">
                  <a16:creationId xmlns:a16="http://schemas.microsoft.com/office/drawing/2014/main" id="{919212B7-06BF-D0F1-47F3-1F1109B09759}"/>
                </a:ext>
              </a:extLst>
            </p:cNvPr>
            <p:cNvSpPr/>
            <p:nvPr/>
          </p:nvSpPr>
          <p:spPr>
            <a:xfrm>
              <a:off x="1569914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1" name="Shape 81">
              <a:extLst>
                <a:ext uri="{FF2B5EF4-FFF2-40B4-BE49-F238E27FC236}">
                  <a16:creationId xmlns:a16="http://schemas.microsoft.com/office/drawing/2014/main" id="{2E73B441-8C4B-5EE8-C573-516A09614C6E}"/>
                </a:ext>
              </a:extLst>
            </p:cNvPr>
            <p:cNvSpPr/>
            <p:nvPr/>
          </p:nvSpPr>
          <p:spPr>
            <a:xfrm>
              <a:off x="14034423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2" name="Shape 82">
              <a:extLst>
                <a:ext uri="{FF2B5EF4-FFF2-40B4-BE49-F238E27FC236}">
                  <a16:creationId xmlns:a16="http://schemas.microsoft.com/office/drawing/2014/main" id="{8AFEFC0B-6090-F8FE-5F8C-CF893B5BFABA}"/>
                </a:ext>
              </a:extLst>
            </p:cNvPr>
            <p:cNvSpPr/>
            <p:nvPr/>
          </p:nvSpPr>
          <p:spPr>
            <a:xfrm>
              <a:off x="2066460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3" name="Shape 83">
              <a:extLst>
                <a:ext uri="{FF2B5EF4-FFF2-40B4-BE49-F238E27FC236}">
                  <a16:creationId xmlns:a16="http://schemas.microsoft.com/office/drawing/2014/main" id="{83ACBFD5-65C7-78A0-0E64-037AE29FBCB0}"/>
                </a:ext>
              </a:extLst>
            </p:cNvPr>
            <p:cNvSpPr/>
            <p:nvPr/>
          </p:nvSpPr>
          <p:spPr>
            <a:xfrm>
              <a:off x="17349522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4" name="Shape 84">
              <a:extLst>
                <a:ext uri="{FF2B5EF4-FFF2-40B4-BE49-F238E27FC236}">
                  <a16:creationId xmlns:a16="http://schemas.microsoft.com/office/drawing/2014/main" id="{86814FF4-DCFA-CB56-9550-EDC1571715F7}"/>
                </a:ext>
              </a:extLst>
            </p:cNvPr>
            <p:cNvSpPr/>
            <p:nvPr/>
          </p:nvSpPr>
          <p:spPr>
            <a:xfrm>
              <a:off x="13216417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5" name="Shape 85">
              <a:extLst>
                <a:ext uri="{FF2B5EF4-FFF2-40B4-BE49-F238E27FC236}">
                  <a16:creationId xmlns:a16="http://schemas.microsoft.com/office/drawing/2014/main" id="{8AC57697-E153-2D42-1A75-C2BFB01FD3A3}"/>
                </a:ext>
              </a:extLst>
            </p:cNvPr>
            <p:cNvSpPr/>
            <p:nvPr/>
          </p:nvSpPr>
          <p:spPr>
            <a:xfrm>
              <a:off x="19832251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6" name="Shape 86">
              <a:extLst>
                <a:ext uri="{FF2B5EF4-FFF2-40B4-BE49-F238E27FC236}">
                  <a16:creationId xmlns:a16="http://schemas.microsoft.com/office/drawing/2014/main" id="{06E7F458-605C-DD27-D8F3-90A5D617AAD0}"/>
                </a:ext>
              </a:extLst>
            </p:cNvPr>
            <p:cNvSpPr/>
            <p:nvPr/>
          </p:nvSpPr>
          <p:spPr>
            <a:xfrm>
              <a:off x="16531516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7" name="Shape 87">
              <a:extLst>
                <a:ext uri="{FF2B5EF4-FFF2-40B4-BE49-F238E27FC236}">
                  <a16:creationId xmlns:a16="http://schemas.microsoft.com/office/drawing/2014/main" id="{63E551B3-2CE2-9056-8578-B1CBDB7AB711}"/>
                </a:ext>
              </a:extLst>
            </p:cNvPr>
            <p:cNvSpPr/>
            <p:nvPr/>
          </p:nvSpPr>
          <p:spPr>
            <a:xfrm>
              <a:off x="1486677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8" name="Shape 88">
              <a:extLst>
                <a:ext uri="{FF2B5EF4-FFF2-40B4-BE49-F238E27FC236}">
                  <a16:creationId xmlns:a16="http://schemas.microsoft.com/office/drawing/2014/main" id="{60E4C789-6FBE-1828-4999-F5F1753C91B3}"/>
                </a:ext>
              </a:extLst>
            </p:cNvPr>
            <p:cNvSpPr/>
            <p:nvPr/>
          </p:nvSpPr>
          <p:spPr>
            <a:xfrm>
              <a:off x="18181876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9" name="Shape 89">
              <a:extLst>
                <a:ext uri="{FF2B5EF4-FFF2-40B4-BE49-F238E27FC236}">
                  <a16:creationId xmlns:a16="http://schemas.microsoft.com/office/drawing/2014/main" id="{A622CB58-4ED2-4505-5676-C527A2B44A64}"/>
                </a:ext>
              </a:extLst>
            </p:cNvPr>
            <p:cNvSpPr/>
            <p:nvPr/>
          </p:nvSpPr>
          <p:spPr>
            <a:xfrm>
              <a:off x="1238404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0" name="Shape 90">
              <a:extLst>
                <a:ext uri="{FF2B5EF4-FFF2-40B4-BE49-F238E27FC236}">
                  <a16:creationId xmlns:a16="http://schemas.microsoft.com/office/drawing/2014/main" id="{56114535-EA4E-B60B-0148-506F8E6F2FC4}"/>
                </a:ext>
              </a:extLst>
            </p:cNvPr>
            <p:cNvSpPr/>
            <p:nvPr/>
          </p:nvSpPr>
          <p:spPr>
            <a:xfrm>
              <a:off x="19014245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1" name="Shape 91">
              <a:extLst>
                <a:ext uri="{FF2B5EF4-FFF2-40B4-BE49-F238E27FC236}">
                  <a16:creationId xmlns:a16="http://schemas.microsoft.com/office/drawing/2014/main" id="{ED42B939-F775-8E0B-5015-0BB32921DA82}"/>
                </a:ext>
              </a:extLst>
            </p:cNvPr>
            <p:cNvSpPr/>
            <p:nvPr/>
          </p:nvSpPr>
          <p:spPr>
            <a:xfrm>
              <a:off x="1569914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2" name="Shape 92">
              <a:extLst>
                <a:ext uri="{FF2B5EF4-FFF2-40B4-BE49-F238E27FC236}">
                  <a16:creationId xmlns:a16="http://schemas.microsoft.com/office/drawing/2014/main" id="{965E3726-A61C-EB4E-3AD9-F1F35E59DB85}"/>
                </a:ext>
              </a:extLst>
            </p:cNvPr>
            <p:cNvSpPr/>
            <p:nvPr/>
          </p:nvSpPr>
          <p:spPr>
            <a:xfrm>
              <a:off x="14034423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3" name="Shape 93">
              <a:extLst>
                <a:ext uri="{FF2B5EF4-FFF2-40B4-BE49-F238E27FC236}">
                  <a16:creationId xmlns:a16="http://schemas.microsoft.com/office/drawing/2014/main" id="{6722DD6E-8E6E-DA3C-ABDF-5BB35F3C9A99}"/>
                </a:ext>
              </a:extLst>
            </p:cNvPr>
            <p:cNvSpPr/>
            <p:nvPr/>
          </p:nvSpPr>
          <p:spPr>
            <a:xfrm>
              <a:off x="2066460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4" name="Shape 94">
              <a:extLst>
                <a:ext uri="{FF2B5EF4-FFF2-40B4-BE49-F238E27FC236}">
                  <a16:creationId xmlns:a16="http://schemas.microsoft.com/office/drawing/2014/main" id="{9E8D19D7-E5E5-A84C-2A41-4C511CD3BD4D}"/>
                </a:ext>
              </a:extLst>
            </p:cNvPr>
            <p:cNvSpPr/>
            <p:nvPr/>
          </p:nvSpPr>
          <p:spPr>
            <a:xfrm>
              <a:off x="17349522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5" name="Shape 95">
              <a:extLst>
                <a:ext uri="{FF2B5EF4-FFF2-40B4-BE49-F238E27FC236}">
                  <a16:creationId xmlns:a16="http://schemas.microsoft.com/office/drawing/2014/main" id="{D165482A-A9D4-937D-C965-6CA09B3A3E05}"/>
                </a:ext>
              </a:extLst>
            </p:cNvPr>
            <p:cNvSpPr/>
            <p:nvPr/>
          </p:nvSpPr>
          <p:spPr>
            <a:xfrm>
              <a:off x="13216417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6" name="Shape 96">
              <a:extLst>
                <a:ext uri="{FF2B5EF4-FFF2-40B4-BE49-F238E27FC236}">
                  <a16:creationId xmlns:a16="http://schemas.microsoft.com/office/drawing/2014/main" id="{CEA318F1-9CB3-2699-422B-6E7FBB005885}"/>
                </a:ext>
              </a:extLst>
            </p:cNvPr>
            <p:cNvSpPr/>
            <p:nvPr/>
          </p:nvSpPr>
          <p:spPr>
            <a:xfrm>
              <a:off x="19832251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7" name="Shape 97">
              <a:extLst>
                <a:ext uri="{FF2B5EF4-FFF2-40B4-BE49-F238E27FC236}">
                  <a16:creationId xmlns:a16="http://schemas.microsoft.com/office/drawing/2014/main" id="{802F1DC2-39BC-578B-83B8-E2E06694F329}"/>
                </a:ext>
              </a:extLst>
            </p:cNvPr>
            <p:cNvSpPr/>
            <p:nvPr/>
          </p:nvSpPr>
          <p:spPr>
            <a:xfrm>
              <a:off x="16531516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8" name="Shape 98">
              <a:extLst>
                <a:ext uri="{FF2B5EF4-FFF2-40B4-BE49-F238E27FC236}">
                  <a16:creationId xmlns:a16="http://schemas.microsoft.com/office/drawing/2014/main" id="{DA640B97-5DC1-14AF-7BE2-360C9723AAE0}"/>
                </a:ext>
              </a:extLst>
            </p:cNvPr>
            <p:cNvSpPr/>
            <p:nvPr/>
          </p:nvSpPr>
          <p:spPr>
            <a:xfrm>
              <a:off x="1486677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9" name="Shape 99">
              <a:extLst>
                <a:ext uri="{FF2B5EF4-FFF2-40B4-BE49-F238E27FC236}">
                  <a16:creationId xmlns:a16="http://schemas.microsoft.com/office/drawing/2014/main" id="{C9A82AF7-4FBC-9AA4-EF2D-4E54EBAB3CC1}"/>
                </a:ext>
              </a:extLst>
            </p:cNvPr>
            <p:cNvSpPr/>
            <p:nvPr/>
          </p:nvSpPr>
          <p:spPr>
            <a:xfrm>
              <a:off x="18181876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0" name="Shape 100">
              <a:extLst>
                <a:ext uri="{FF2B5EF4-FFF2-40B4-BE49-F238E27FC236}">
                  <a16:creationId xmlns:a16="http://schemas.microsoft.com/office/drawing/2014/main" id="{FD86AF60-BAE5-9B6F-153E-6C11A9B5C0A6}"/>
                </a:ext>
              </a:extLst>
            </p:cNvPr>
            <p:cNvSpPr/>
            <p:nvPr/>
          </p:nvSpPr>
          <p:spPr>
            <a:xfrm>
              <a:off x="1238404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1" name="Shape 101">
              <a:extLst>
                <a:ext uri="{FF2B5EF4-FFF2-40B4-BE49-F238E27FC236}">
                  <a16:creationId xmlns:a16="http://schemas.microsoft.com/office/drawing/2014/main" id="{73E73BE7-5EE5-8970-7809-50C50A5D3066}"/>
                </a:ext>
              </a:extLst>
            </p:cNvPr>
            <p:cNvSpPr/>
            <p:nvPr/>
          </p:nvSpPr>
          <p:spPr>
            <a:xfrm>
              <a:off x="19014245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2" name="Shape 102">
              <a:extLst>
                <a:ext uri="{FF2B5EF4-FFF2-40B4-BE49-F238E27FC236}">
                  <a16:creationId xmlns:a16="http://schemas.microsoft.com/office/drawing/2014/main" id="{8DFA5931-57C1-2650-EE52-02F74AC1981D}"/>
                </a:ext>
              </a:extLst>
            </p:cNvPr>
            <p:cNvSpPr/>
            <p:nvPr/>
          </p:nvSpPr>
          <p:spPr>
            <a:xfrm>
              <a:off x="1569914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3" name="Shape 103">
              <a:extLst>
                <a:ext uri="{FF2B5EF4-FFF2-40B4-BE49-F238E27FC236}">
                  <a16:creationId xmlns:a16="http://schemas.microsoft.com/office/drawing/2014/main" id="{9FBF2CDE-4CAD-714C-3920-59F26A3EB89A}"/>
                </a:ext>
              </a:extLst>
            </p:cNvPr>
            <p:cNvSpPr/>
            <p:nvPr/>
          </p:nvSpPr>
          <p:spPr>
            <a:xfrm>
              <a:off x="14034423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4" name="Shape 104">
              <a:extLst>
                <a:ext uri="{FF2B5EF4-FFF2-40B4-BE49-F238E27FC236}">
                  <a16:creationId xmlns:a16="http://schemas.microsoft.com/office/drawing/2014/main" id="{1AFB0804-3425-497E-D6C9-031BCB7EB94D}"/>
                </a:ext>
              </a:extLst>
            </p:cNvPr>
            <p:cNvSpPr/>
            <p:nvPr/>
          </p:nvSpPr>
          <p:spPr>
            <a:xfrm>
              <a:off x="2066460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5" name="Shape 105">
              <a:extLst>
                <a:ext uri="{FF2B5EF4-FFF2-40B4-BE49-F238E27FC236}">
                  <a16:creationId xmlns:a16="http://schemas.microsoft.com/office/drawing/2014/main" id="{3DF6EC74-43B1-7CE7-348C-4E400FAD9A07}"/>
                </a:ext>
              </a:extLst>
            </p:cNvPr>
            <p:cNvSpPr/>
            <p:nvPr/>
          </p:nvSpPr>
          <p:spPr>
            <a:xfrm>
              <a:off x="17349522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6" name="Shape 106">
              <a:extLst>
                <a:ext uri="{FF2B5EF4-FFF2-40B4-BE49-F238E27FC236}">
                  <a16:creationId xmlns:a16="http://schemas.microsoft.com/office/drawing/2014/main" id="{365092B1-B61F-8B88-D479-78143D326C99}"/>
                </a:ext>
              </a:extLst>
            </p:cNvPr>
            <p:cNvSpPr/>
            <p:nvPr/>
          </p:nvSpPr>
          <p:spPr>
            <a:xfrm>
              <a:off x="13216417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7" name="Shape 107">
              <a:extLst>
                <a:ext uri="{FF2B5EF4-FFF2-40B4-BE49-F238E27FC236}">
                  <a16:creationId xmlns:a16="http://schemas.microsoft.com/office/drawing/2014/main" id="{AF67F81B-72F3-10FB-EFDB-D5B67E17DD50}"/>
                </a:ext>
              </a:extLst>
            </p:cNvPr>
            <p:cNvSpPr/>
            <p:nvPr/>
          </p:nvSpPr>
          <p:spPr>
            <a:xfrm>
              <a:off x="19832251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8" name="Shape 108">
              <a:extLst>
                <a:ext uri="{FF2B5EF4-FFF2-40B4-BE49-F238E27FC236}">
                  <a16:creationId xmlns:a16="http://schemas.microsoft.com/office/drawing/2014/main" id="{E73DAC8B-C945-2A3D-A3C4-97CBE4107DC3}"/>
                </a:ext>
              </a:extLst>
            </p:cNvPr>
            <p:cNvSpPr/>
            <p:nvPr/>
          </p:nvSpPr>
          <p:spPr>
            <a:xfrm>
              <a:off x="16531516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9" name="Shape 109">
              <a:extLst>
                <a:ext uri="{FF2B5EF4-FFF2-40B4-BE49-F238E27FC236}">
                  <a16:creationId xmlns:a16="http://schemas.microsoft.com/office/drawing/2014/main" id="{4586A8DE-0FAB-5017-46FA-11C2B2B7DDC8}"/>
                </a:ext>
              </a:extLst>
            </p:cNvPr>
            <p:cNvSpPr/>
            <p:nvPr/>
          </p:nvSpPr>
          <p:spPr>
            <a:xfrm>
              <a:off x="1486677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30" name="Shape 110">
              <a:extLst>
                <a:ext uri="{FF2B5EF4-FFF2-40B4-BE49-F238E27FC236}">
                  <a16:creationId xmlns:a16="http://schemas.microsoft.com/office/drawing/2014/main" id="{F8F0800A-18D8-9F80-4257-7F6A120EB611}"/>
                </a:ext>
              </a:extLst>
            </p:cNvPr>
            <p:cNvSpPr/>
            <p:nvPr/>
          </p:nvSpPr>
          <p:spPr>
            <a:xfrm>
              <a:off x="18181876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</p:grpSp>
      <p:pic>
        <p:nvPicPr>
          <p:cNvPr id="132" name="Image 1" descr=" ">
            <a:extLst>
              <a:ext uri="{FF2B5EF4-FFF2-40B4-BE49-F238E27FC236}">
                <a16:creationId xmlns:a16="http://schemas.microsoft.com/office/drawing/2014/main" id="{B526E58C-6F71-5AFB-DE08-6B1423327C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pic>
        <p:nvPicPr>
          <p:cNvPr id="133" name="Image 2" descr=" ">
            <a:extLst>
              <a:ext uri="{FF2B5EF4-FFF2-40B4-BE49-F238E27FC236}">
                <a16:creationId xmlns:a16="http://schemas.microsoft.com/office/drawing/2014/main" id="{A877B3CB-305F-5540-965F-A7FA7BAC03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547733AD-DD95-1ABD-4D9B-CBC1DB3640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384048" y="10588473"/>
            <a:ext cx="10783648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ts val="8500"/>
              </a:lnSpc>
              <a:spcBef>
                <a:spcPct val="0"/>
              </a:spcBef>
            </a:pPr>
            <a:r>
              <a:rPr lang="ru-RU" dirty="0"/>
              <a:t>Заголовок подраздела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447592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3" name="Текст 7">
            <a:extLst>
              <a:ext uri="{FF2B5EF4-FFF2-40B4-BE49-F238E27FC236}">
                <a16:creationId xmlns:a16="http://schemas.microsoft.com/office/drawing/2014/main" id="{D67013FB-2ECC-31C5-874E-D75916A1E7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2479675"/>
            <a:ext cx="14683036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8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500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</p:spTree>
    <p:extLst>
      <p:ext uri="{BB962C8B-B14F-4D97-AF65-F5344CB8AC3E}">
        <p14:creationId xmlns:p14="http://schemas.microsoft.com/office/powerpoint/2010/main" val="11645034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5" name="Текст 14">
            <a:extLst>
              <a:ext uri="{FF2B5EF4-FFF2-40B4-BE49-F238E27FC236}">
                <a16:creationId xmlns:a16="http://schemas.microsoft.com/office/drawing/2014/main" id="{5D9A8C6B-BD49-E716-CE65-5F98A9285D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0" y="5398151"/>
            <a:ext cx="14683035" cy="552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57895C2F-7C85-C052-200E-D1C6C620B1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2479675"/>
            <a:ext cx="14683036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8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500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</p:spTree>
    <p:extLst>
      <p:ext uri="{BB962C8B-B14F-4D97-AF65-F5344CB8AC3E}">
        <p14:creationId xmlns:p14="http://schemas.microsoft.com/office/powerpoint/2010/main" val="16537922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49BAA679-D26B-2499-6D96-BABD2765EE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902388" y="5448300"/>
            <a:ext cx="8484660" cy="8267700"/>
          </a:xfrm>
          <a:prstGeom prst="rect">
            <a:avLst/>
          </a:prstGeom>
        </p:spPr>
      </p:pic>
      <p:pic>
        <p:nvPicPr>
          <p:cNvPr id="4" name="Image 1" descr=" ">
            <a:extLst>
              <a:ext uri="{FF2B5EF4-FFF2-40B4-BE49-F238E27FC236}">
                <a16:creationId xmlns:a16="http://schemas.microsoft.com/office/drawing/2014/main" id="{E8F4A432-DC7E-B8C7-05BD-6F956363A6F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9230203" y="7391400"/>
            <a:ext cx="3251606" cy="5105400"/>
          </a:xfrm>
          <a:prstGeom prst="rect">
            <a:avLst/>
          </a:prstGeom>
        </p:spPr>
      </p:pic>
      <p:sp>
        <p:nvSpPr>
          <p:cNvPr id="2" name="Текст 7">
            <a:extLst>
              <a:ext uri="{FF2B5EF4-FFF2-40B4-BE49-F238E27FC236}">
                <a16:creationId xmlns:a16="http://schemas.microsoft.com/office/drawing/2014/main" id="{9D6A1FFC-9B1A-6D37-1F8B-9DF1FF222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2479675"/>
            <a:ext cx="14683036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8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500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Вопрос</a:t>
            </a:r>
          </a:p>
        </p:txBody>
      </p:sp>
    </p:spTree>
    <p:extLst>
      <p:ext uri="{BB962C8B-B14F-4D97-AF65-F5344CB8AC3E}">
        <p14:creationId xmlns:p14="http://schemas.microsoft.com/office/powerpoint/2010/main" val="1527038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ветлый слайд с лог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110DA10-DB32-7BD0-FCE1-63AE847BE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93423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FE0DD5CD-EC9B-99B8-4DF7-85EF662D16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AF38BAD-0D56-FFB5-2587-46F6F08FE6FF}"/>
              </a:ext>
            </a:extLst>
          </p:cNvPr>
          <p:cNvCxnSpPr>
            <a:cxnSpLocks/>
          </p:cNvCxnSpPr>
          <p:nvPr userDrawn="1"/>
        </p:nvCxnSpPr>
        <p:spPr>
          <a:xfrm>
            <a:off x="1219352" y="10947400"/>
            <a:ext cx="21948344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B11EB7B-FA1A-4101-B28E-AD5E3C359C0A}"/>
              </a:ext>
            </a:extLst>
          </p:cNvPr>
          <p:cNvGrpSpPr/>
          <p:nvPr userDrawn="1"/>
        </p:nvGrpSpPr>
        <p:grpSpPr>
          <a:xfrm>
            <a:off x="1219352" y="11655831"/>
            <a:ext cx="3708864" cy="838200"/>
            <a:chOff x="1219352" y="11655831"/>
            <a:chExt cx="3708864" cy="8382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D5733043-394B-DD80-A293-4CF1DECE3B87}"/>
                </a:ext>
              </a:extLst>
            </p:cNvPr>
            <p:cNvSpPr/>
            <p:nvPr/>
          </p:nvSpPr>
          <p:spPr>
            <a:xfrm>
              <a:off x="1219352" y="11655831"/>
              <a:ext cx="3708864" cy="8382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ru-RU" dirty="0">
                <a:solidFill>
                  <a:srgbClr val="FAFAFA"/>
                </a:solidFill>
              </a:endParaRPr>
            </a:p>
          </p:txBody>
        </p:sp>
        <p:sp>
          <p:nvSpPr>
            <p:cNvPr id="10" name="Text 4">
              <a:extLst>
                <a:ext uri="{FF2B5EF4-FFF2-40B4-BE49-F238E27FC236}">
                  <a16:creationId xmlns:a16="http://schemas.microsoft.com/office/drawing/2014/main" id="{F7EE06CF-DAF1-B51A-A1D6-1B908C0ECEEB}"/>
                </a:ext>
              </a:extLst>
            </p:cNvPr>
            <p:cNvSpPr/>
            <p:nvPr/>
          </p:nvSpPr>
          <p:spPr>
            <a:xfrm>
              <a:off x="1542488" y="11838424"/>
              <a:ext cx="3062593" cy="473015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/>
            <a:p>
              <a:pPr algn="ctr" defTabSz="1488104">
                <a:lnSpc>
                  <a:spcPct val="110000"/>
                </a:lnSpc>
                <a:spcBef>
                  <a:spcPct val="0"/>
                </a:spcBef>
              </a:pPr>
              <a:r>
                <a:rPr lang="ru-RU" sz="3000" b="1" i="0" spc="100" baseline="0" dirty="0">
                  <a:solidFill>
                    <a:srgbClr val="141414"/>
                  </a:solidFill>
                  <a:latin typeface="Inter" panose="02000503000000020004" pitchFamily="2" charset="0"/>
                  <a:ea typeface="Inter" panose="02000503000000020004" pitchFamily="2" charset="0"/>
                  <a:cs typeface="+mj-cs"/>
                </a:rPr>
                <a:t>ЭТО БАЗА</a:t>
              </a:r>
              <a:endParaRPr lang="en-US" sz="3000" b="1" i="0" spc="100" baseline="0" dirty="0">
                <a:solidFill>
                  <a:srgbClr val="141414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endParaRPr>
            </a:p>
          </p:txBody>
        </p:sp>
      </p:grpSp>
      <p:sp>
        <p:nvSpPr>
          <p:cNvPr id="3" name="Текст 34">
            <a:extLst>
              <a:ext uri="{FF2B5EF4-FFF2-40B4-BE49-F238E27FC236}">
                <a16:creationId xmlns:a16="http://schemas.microsoft.com/office/drawing/2014/main" id="{69AC8CBB-896F-DA38-4B2B-1F3E10EDC7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2" y="4577960"/>
            <a:ext cx="17121441" cy="28212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10000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11000"/>
              </a:lnSpc>
              <a:spcBef>
                <a:spcPct val="0"/>
              </a:spcBef>
              <a:buNone/>
            </a:pPr>
            <a:r>
              <a:rPr lang="ru-RU" dirty="0"/>
              <a:t>Лучший отдых —</a:t>
            </a:r>
          </a:p>
          <a:p>
            <a:pPr marL="0" lvl="0" indent="0" defTabSz="1488104">
              <a:lnSpc>
                <a:spcPts val="11000"/>
              </a:lnSpc>
              <a:spcBef>
                <a:spcPct val="0"/>
              </a:spcBef>
              <a:buNone/>
            </a:pPr>
            <a:r>
              <a:rPr lang="ru-RU" dirty="0"/>
              <a:t>это смена деятельности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19235908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7" descr=" ">
            <a:extLst>
              <a:ext uri="{FF2B5EF4-FFF2-40B4-BE49-F238E27FC236}">
                <a16:creationId xmlns:a16="http://schemas.microsoft.com/office/drawing/2014/main" id="{33F98CC2-A652-56B9-9A2A-FBADA7C7D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5" name="Скругленный прямоугольник 8">
            <a:extLst>
              <a:ext uri="{FF2B5EF4-FFF2-40B4-BE49-F238E27FC236}">
                <a16:creationId xmlns:a16="http://schemas.microsoft.com/office/drawing/2014/main" id="{F10981B2-F54D-04F4-EBDD-8E71FF133A93}"/>
              </a:ext>
            </a:extLst>
          </p:cNvPr>
          <p:cNvSpPr/>
          <p:nvPr userDrawn="1"/>
        </p:nvSpPr>
        <p:spPr>
          <a:xfrm>
            <a:off x="1206651" y="1206500"/>
            <a:ext cx="6755663" cy="6755663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9">
            <a:extLst>
              <a:ext uri="{FF2B5EF4-FFF2-40B4-BE49-F238E27FC236}">
                <a16:creationId xmlns:a16="http://schemas.microsoft.com/office/drawing/2014/main" id="{AA1E056F-6202-9A82-1B58-6C07FC6C2A08}"/>
              </a:ext>
            </a:extLst>
          </p:cNvPr>
          <p:cNvSpPr/>
          <p:nvPr userDrawn="1"/>
        </p:nvSpPr>
        <p:spPr>
          <a:xfrm>
            <a:off x="16424733" y="5753836"/>
            <a:ext cx="6755664" cy="6755664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Текст 34">
            <a:extLst>
              <a:ext uri="{FF2B5EF4-FFF2-40B4-BE49-F238E27FC236}">
                <a16:creationId xmlns:a16="http://schemas.microsoft.com/office/drawing/2014/main" id="{7C25856B-967A-EFF0-9F06-9335DC0FE6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6298" y="5344765"/>
            <a:ext cx="17121441" cy="28212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10000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11000"/>
              </a:lnSpc>
              <a:spcBef>
                <a:spcPct val="0"/>
              </a:spcBef>
              <a:buNone/>
            </a:pPr>
            <a:r>
              <a:rPr lang="ru-RU" dirty="0"/>
              <a:t>Лучший отдых —</a:t>
            </a:r>
          </a:p>
          <a:p>
            <a:pPr marL="0" lvl="0" indent="0" defTabSz="1488104">
              <a:lnSpc>
                <a:spcPts val="11000"/>
              </a:lnSpc>
              <a:spcBef>
                <a:spcPct val="0"/>
              </a:spcBef>
              <a:buNone/>
            </a:pPr>
            <a:r>
              <a:rPr lang="ru-RU" dirty="0"/>
              <a:t>это смена деятельности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2825566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07D5B344-912A-4CB0-B9F7-9C0397053D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9" name="Shape 1">
            <a:extLst>
              <a:ext uri="{FF2B5EF4-FFF2-40B4-BE49-F238E27FC236}">
                <a16:creationId xmlns:a16="http://schemas.microsoft.com/office/drawing/2014/main" id="{63767067-33AE-37E8-106E-8821A049C605}"/>
              </a:ext>
            </a:extLst>
          </p:cNvPr>
          <p:cNvSpPr/>
          <p:nvPr userDrawn="1"/>
        </p:nvSpPr>
        <p:spPr>
          <a:xfrm>
            <a:off x="4013702" y="5524500"/>
            <a:ext cx="15152994" cy="4076700"/>
          </a:xfrm>
          <a:prstGeom prst="rect">
            <a:avLst/>
          </a:prstGeom>
          <a:noFill/>
          <a:ln/>
        </p:spPr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A25BE4D9-25F1-1BBB-F36A-6537BF3567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13701" y="5524500"/>
            <a:ext cx="14683036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8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500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  <p:sp>
        <p:nvSpPr>
          <p:cNvPr id="5" name="Текст 55">
            <a:extLst>
              <a:ext uri="{FF2B5EF4-FFF2-40B4-BE49-F238E27FC236}">
                <a16:creationId xmlns:a16="http://schemas.microsoft.com/office/drawing/2014/main" id="{062028A3-F3B3-3B79-DD5A-7BC7458775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13702" y="8229600"/>
            <a:ext cx="11810498" cy="1502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3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или проблему, 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3014859-8BE6-3C5D-21E3-FACA1F850B48}"/>
              </a:ext>
            </a:extLst>
          </p:cNvPr>
          <p:cNvGrpSpPr/>
          <p:nvPr userDrawn="1"/>
        </p:nvGrpSpPr>
        <p:grpSpPr>
          <a:xfrm>
            <a:off x="0" y="3365500"/>
            <a:ext cx="24387175" cy="1524000"/>
            <a:chOff x="0" y="3365500"/>
            <a:chExt cx="24387175" cy="1524000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188377C1-0C84-2D6A-A7D7-5A4377B419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127500"/>
              <a:ext cx="24387175" cy="0"/>
            </a:xfrm>
            <a:prstGeom prst="line">
              <a:avLst/>
            </a:prstGeom>
            <a:ln w="25400">
              <a:solidFill>
                <a:srgbClr val="E6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Shape 0">
              <a:extLst>
                <a:ext uri="{FF2B5EF4-FFF2-40B4-BE49-F238E27FC236}">
                  <a16:creationId xmlns:a16="http://schemas.microsoft.com/office/drawing/2014/main" id="{3496C11A-FE57-3E40-616B-6F477DCD9336}"/>
                </a:ext>
              </a:extLst>
            </p:cNvPr>
            <p:cNvSpPr/>
            <p:nvPr/>
          </p:nvSpPr>
          <p:spPr>
            <a:xfrm>
              <a:off x="4013702" y="3492500"/>
              <a:ext cx="1270159" cy="1270000"/>
            </a:xfrm>
            <a:prstGeom prst="rect">
              <a:avLst/>
            </a:prstGeom>
            <a:noFill/>
            <a:ln/>
          </p:spPr>
        </p:sp>
        <p:pic>
          <p:nvPicPr>
            <p:cNvPr id="13" name="Image 1" descr=" ">
              <a:extLst>
                <a:ext uri="{FF2B5EF4-FFF2-40B4-BE49-F238E27FC236}">
                  <a16:creationId xmlns:a16="http://schemas.microsoft.com/office/drawing/2014/main" id="{5B5D8CB1-C545-665B-7B9F-A877A2989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886686" y="3365500"/>
              <a:ext cx="1524191" cy="1524000"/>
            </a:xfrm>
            <a:prstGeom prst="rect">
              <a:avLst/>
            </a:prstGeom>
          </p:spPr>
        </p:pic>
        <p:pic>
          <p:nvPicPr>
            <p:cNvPr id="14" name="Image 2" descr=" ">
              <a:extLst>
                <a:ext uri="{FF2B5EF4-FFF2-40B4-BE49-F238E27FC236}">
                  <a16:creationId xmlns:a16="http://schemas.microsoft.com/office/drawing/2014/main" id="{EEC0AC3B-843C-3122-280F-48C921914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4219457" y="3702013"/>
              <a:ext cx="854737" cy="8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2019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7" descr=" ">
            <a:extLst>
              <a:ext uri="{FF2B5EF4-FFF2-40B4-BE49-F238E27FC236}">
                <a16:creationId xmlns:a16="http://schemas.microsoft.com/office/drawing/2014/main" id="{0781BBF5-0A34-03B4-EBB6-B6C8055362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Текст 7">
            <a:extLst>
              <a:ext uri="{FF2B5EF4-FFF2-40B4-BE49-F238E27FC236}">
                <a16:creationId xmlns:a16="http://schemas.microsoft.com/office/drawing/2014/main" id="{BDEC6F4F-DF8E-116D-D598-98FCC5532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13701" y="3276600"/>
            <a:ext cx="14683036" cy="32701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8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500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Большой заголовок:</a:t>
            </a:r>
            <a:br>
              <a:rPr kumimoji="0" lang="ru-RU" sz="7500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</a:br>
            <a:r>
              <a:rPr kumimoji="0" lang="ru-RU" sz="7500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CCF8CD17-C3B6-03A1-2484-2D38B6C114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13702" y="9067800"/>
            <a:ext cx="11810498" cy="1502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3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или проблему, 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1460197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 ">
            <a:extLst>
              <a:ext uri="{FF2B5EF4-FFF2-40B4-BE49-F238E27FC236}">
                <a16:creationId xmlns:a16="http://schemas.microsoft.com/office/drawing/2014/main" id="{020D524C-D4CA-82DC-16DF-70F773C436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pic>
        <p:nvPicPr>
          <p:cNvPr id="7" name="Image 6" descr=" ">
            <a:extLst>
              <a:ext uri="{FF2B5EF4-FFF2-40B4-BE49-F238E27FC236}">
                <a16:creationId xmlns:a16="http://schemas.microsoft.com/office/drawing/2014/main" id="{200986D8-2061-31E3-BD87-0D03711FBD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6BA7987-6C42-27EB-6B52-18C9D5467932}"/>
              </a:ext>
            </a:extLst>
          </p:cNvPr>
          <p:cNvCxnSpPr>
            <a:cxnSpLocks/>
          </p:cNvCxnSpPr>
          <p:nvPr userDrawn="1"/>
        </p:nvCxnSpPr>
        <p:spPr>
          <a:xfrm>
            <a:off x="1219352" y="1234725"/>
            <a:ext cx="14136867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9EA6DD1-B3C9-D499-58E8-168E2179394A}"/>
              </a:ext>
            </a:extLst>
          </p:cNvPr>
          <p:cNvCxnSpPr>
            <a:cxnSpLocks/>
          </p:cNvCxnSpPr>
          <p:nvPr userDrawn="1"/>
        </p:nvCxnSpPr>
        <p:spPr>
          <a:xfrm>
            <a:off x="1219352" y="12497440"/>
            <a:ext cx="14136867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E7E4105-97DF-F7AB-FF94-35B37B4BED31}"/>
              </a:ext>
            </a:extLst>
          </p:cNvPr>
          <p:cNvCxnSpPr>
            <a:cxnSpLocks/>
          </p:cNvCxnSpPr>
          <p:nvPr userDrawn="1"/>
        </p:nvCxnSpPr>
        <p:spPr>
          <a:xfrm>
            <a:off x="16575572" y="12497440"/>
            <a:ext cx="6582486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9B4B0F7-B543-0D68-BAF9-DDEE17C7689A}"/>
              </a:ext>
            </a:extLst>
          </p:cNvPr>
          <p:cNvCxnSpPr>
            <a:cxnSpLocks/>
          </p:cNvCxnSpPr>
          <p:nvPr userDrawn="1"/>
        </p:nvCxnSpPr>
        <p:spPr>
          <a:xfrm>
            <a:off x="16575572" y="1234725"/>
            <a:ext cx="5194949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67BAE0C-3F70-E9A0-FC38-6CAC68A2A403}"/>
              </a:ext>
            </a:extLst>
          </p:cNvPr>
          <p:cNvCxnSpPr>
            <a:cxnSpLocks/>
          </p:cNvCxnSpPr>
          <p:nvPr userDrawn="1"/>
        </p:nvCxnSpPr>
        <p:spPr>
          <a:xfrm>
            <a:off x="15935918" y="1841500"/>
            <a:ext cx="0" cy="10033002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55">
            <a:extLst>
              <a:ext uri="{FF2B5EF4-FFF2-40B4-BE49-F238E27FC236}">
                <a16:creationId xmlns:a16="http://schemas.microsoft.com/office/drawing/2014/main" id="{1BB00B47-69D1-9B76-F106-82C7FD8977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575572" y="8826745"/>
            <a:ext cx="6598753" cy="30477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3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1485991">
              <a:lnSpc>
                <a:spcPts val="4000"/>
              </a:lnSpc>
              <a:buFontTx/>
              <a:buNone/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вывод </a:t>
            </a:r>
          </a:p>
        </p:txBody>
      </p:sp>
      <p:sp>
        <p:nvSpPr>
          <p:cNvPr id="3" name="Текст 34">
            <a:extLst>
              <a:ext uri="{FF2B5EF4-FFF2-40B4-BE49-F238E27FC236}">
                <a16:creationId xmlns:a16="http://schemas.microsoft.com/office/drawing/2014/main" id="{2FF27DD9-3A0E-5A31-C0CA-EAEF6101E6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4" y="1841500"/>
            <a:ext cx="14136866" cy="5642570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100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11000"/>
              </a:lnSpc>
              <a:spcBef>
                <a:spcPct val="0"/>
              </a:spcBef>
              <a:buNone/>
            </a:pPr>
            <a:r>
              <a:rPr lang="ru-RU" dirty="0"/>
              <a:t>Для вашего </a:t>
            </a:r>
            <a:br>
              <a:rPr lang="ru-RU" dirty="0"/>
            </a:br>
            <a:r>
              <a:rPr lang="ru-RU" dirty="0"/>
              <a:t>продукта </a:t>
            </a:r>
            <a:br>
              <a:rPr lang="ru-RU" dirty="0"/>
            </a:br>
            <a:r>
              <a:rPr lang="ru-RU" dirty="0"/>
              <a:t>стратегия – </a:t>
            </a:r>
            <a:br>
              <a:rPr lang="ru-RU" dirty="0"/>
            </a:br>
            <a:r>
              <a:rPr lang="ru-RU" dirty="0"/>
              <a:t>выжить!</a:t>
            </a:r>
          </a:p>
        </p:txBody>
      </p:sp>
    </p:spTree>
    <p:extLst>
      <p:ext uri="{BB962C8B-B14F-4D97-AF65-F5344CB8AC3E}">
        <p14:creationId xmlns:p14="http://schemas.microsoft.com/office/powerpoint/2010/main" val="41218913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50" descr=" ">
            <a:extLst>
              <a:ext uri="{FF2B5EF4-FFF2-40B4-BE49-F238E27FC236}">
                <a16:creationId xmlns:a16="http://schemas.microsoft.com/office/drawing/2014/main" id="{13A6852E-FC8A-9408-F701-916186E4E3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pic>
        <p:nvPicPr>
          <p:cNvPr id="53" name="Image 51" descr=" ">
            <a:extLst>
              <a:ext uri="{FF2B5EF4-FFF2-40B4-BE49-F238E27FC236}">
                <a16:creationId xmlns:a16="http://schemas.microsoft.com/office/drawing/2014/main" id="{14196418-5761-9B8D-3DCB-1C1162E184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54" name="Текст 7">
            <a:extLst>
              <a:ext uri="{FF2B5EF4-FFF2-40B4-BE49-F238E27FC236}">
                <a16:creationId xmlns:a16="http://schemas.microsoft.com/office/drawing/2014/main" id="{120F5C00-9287-EA69-0EAF-6CE4DEA84F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874800"/>
            <a:ext cx="14683036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План лекции</a:t>
            </a:r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75CABEED-9490-FDB8-ED1A-12DE2D29B1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84873" y="3141004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3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1485991">
              <a:lnSpc>
                <a:spcPts val="46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7" name="Текст 55">
            <a:extLst>
              <a:ext uri="{FF2B5EF4-FFF2-40B4-BE49-F238E27FC236}">
                <a16:creationId xmlns:a16="http://schemas.microsoft.com/office/drawing/2014/main" id="{73BC2215-3408-7CC6-BB9A-48B8000EAC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4873" y="4999307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3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1485991">
              <a:lnSpc>
                <a:spcPts val="46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E2A058B0-AC5F-8B11-B943-2DF8FA54B3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84873" y="6853507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3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1485991">
              <a:lnSpc>
                <a:spcPts val="46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9" name="Текст 55">
            <a:extLst>
              <a:ext uri="{FF2B5EF4-FFF2-40B4-BE49-F238E27FC236}">
                <a16:creationId xmlns:a16="http://schemas.microsoft.com/office/drawing/2014/main" id="{39134057-CFD4-E4B1-AAE4-E48ABAC819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84873" y="8707707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3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1485991">
              <a:lnSpc>
                <a:spcPts val="46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CBE338EC-ABD5-8231-FB9B-72C62FACF0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84873" y="10561907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3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1485991">
              <a:lnSpc>
                <a:spcPts val="46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45BCC5DF-5AAD-DF79-4A2C-137DEA8B23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9568" y="3141004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3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1485991">
              <a:lnSpc>
                <a:spcPts val="46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ED0B2116-598D-49ED-E1E0-C041745693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9568" y="4999307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3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1485991">
              <a:lnSpc>
                <a:spcPts val="46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8B643EAC-65F3-2BAA-3E3D-B5EA0951F6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9568" y="6853507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3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1485991">
              <a:lnSpc>
                <a:spcPts val="46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BE2CE37D-27D1-0CDF-9D20-9232AE11A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9568" y="8707707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3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1485991">
              <a:lnSpc>
                <a:spcPts val="46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83149C1A-625E-4453-B0C0-CC697FCEED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149568" y="10561907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3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1485991">
              <a:lnSpc>
                <a:spcPts val="46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8BFA0B5-FEB9-53E0-B66D-7D9CB0B6C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97353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63E49595-C32C-F63A-E3DF-360804847F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605826" cy="13716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5DE96714-005F-38FA-37B3-92C93CCCA044}"/>
              </a:ext>
            </a:extLst>
          </p:cNvPr>
          <p:cNvSpPr/>
          <p:nvPr userDrawn="1"/>
        </p:nvSpPr>
        <p:spPr>
          <a:xfrm>
            <a:off x="0" y="0"/>
            <a:ext cx="10605600" cy="137160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44" name="Image 44" descr=" ">
            <a:extLst>
              <a:ext uri="{FF2B5EF4-FFF2-40B4-BE49-F238E27FC236}">
                <a16:creationId xmlns:a16="http://schemas.microsoft.com/office/drawing/2014/main" id="{1F410D3A-6109-C833-468B-CB41D55F86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46" name="Текст 7">
            <a:extLst>
              <a:ext uri="{FF2B5EF4-FFF2-40B4-BE49-F238E27FC236}">
                <a16:creationId xmlns:a16="http://schemas.microsoft.com/office/drawing/2014/main" id="{DD173653-C972-36E3-33E0-03A0A04AD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874800"/>
            <a:ext cx="8775986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План лекции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1A992F62-F7B2-8A28-B227-117B268F90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68521" y="2070931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97802547-8148-7EF9-518D-D5018846E3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68521" y="4172976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A018C5A7-03CD-E37D-EBEF-CFB78E88F3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68521" y="6291435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E2950F98-2BA2-80CE-B9BC-EBD35F78F2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68521" y="8401687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E7704AFE-92D7-4B02-208F-065E34E8DA4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768521" y="10511938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8EFA11-33C5-B416-8FF0-DCAEF845E08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219353" y="2597543"/>
            <a:ext cx="6396338" cy="9883702"/>
          </a:xfrm>
          <a:prstGeom prst="rect">
            <a:avLst/>
          </a:prstGeom>
        </p:spPr>
      </p:pic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1970C9C3-21D0-6AED-9344-F859F842A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8190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Текст 7">
            <a:extLst>
              <a:ext uri="{FF2B5EF4-FFF2-40B4-BE49-F238E27FC236}">
                <a16:creationId xmlns:a16="http://schemas.microsoft.com/office/drawing/2014/main" id="{DD173653-C972-36E3-33E0-03A0A04AD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874800"/>
            <a:ext cx="8775986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План лекции</a:t>
            </a:r>
          </a:p>
        </p:txBody>
      </p:sp>
      <p:sp>
        <p:nvSpPr>
          <p:cNvPr id="70" name="Shape 1">
            <a:extLst>
              <a:ext uri="{FF2B5EF4-FFF2-40B4-BE49-F238E27FC236}">
                <a16:creationId xmlns:a16="http://schemas.microsoft.com/office/drawing/2014/main" id="{2CE00959-69BA-E723-F3AD-02A493295454}"/>
              </a:ext>
            </a:extLst>
          </p:cNvPr>
          <p:cNvSpPr/>
          <p:nvPr userDrawn="1"/>
        </p:nvSpPr>
        <p:spPr>
          <a:xfrm>
            <a:off x="1219352" y="3136900"/>
            <a:ext cx="8408451" cy="8509000"/>
          </a:xfrm>
          <a:prstGeom prst="rect">
            <a:avLst/>
          </a:prstGeom>
          <a:noFill/>
          <a:ln/>
        </p:spPr>
      </p:sp>
      <p:pic>
        <p:nvPicPr>
          <p:cNvPr id="90" name="Image 9" descr=" ">
            <a:extLst>
              <a:ext uri="{FF2B5EF4-FFF2-40B4-BE49-F238E27FC236}">
                <a16:creationId xmlns:a16="http://schemas.microsoft.com/office/drawing/2014/main" id="{288B17EF-4225-E09D-728B-42B5C63F2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pic>
        <p:nvPicPr>
          <p:cNvPr id="91" name="Image 10" descr=" ">
            <a:extLst>
              <a:ext uri="{FF2B5EF4-FFF2-40B4-BE49-F238E27FC236}">
                <a16:creationId xmlns:a16="http://schemas.microsoft.com/office/drawing/2014/main" id="{8C47F781-9C62-9160-AF4A-42775B843F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10" name="Текст 55">
            <a:extLst>
              <a:ext uri="{FF2B5EF4-FFF2-40B4-BE49-F238E27FC236}">
                <a16:creationId xmlns:a16="http://schemas.microsoft.com/office/drawing/2014/main" id="{9216B4B3-93F5-8C4A-9A77-CED9548DEC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84873" y="4993152"/>
            <a:ext cx="7052543" cy="11428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spcBef>
                <a:spcPts val="0"/>
              </a:spcBef>
              <a:buNone/>
              <a:defRPr lang="ru-RU" sz="3600" b="0" i="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4600"/>
              </a:lnSpc>
            </a:pP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3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3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3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4600"/>
              </a:lnSpc>
            </a:pP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3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3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3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1" name="Текст 55">
            <a:extLst>
              <a:ext uri="{FF2B5EF4-FFF2-40B4-BE49-F238E27FC236}">
                <a16:creationId xmlns:a16="http://schemas.microsoft.com/office/drawing/2014/main" id="{9C93EC5C-3943-0FE3-3B95-C9C6622FE8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84873" y="6849404"/>
            <a:ext cx="7052543" cy="11428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3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1485991">
              <a:lnSpc>
                <a:spcPts val="4600"/>
              </a:lnSpc>
              <a:spcBef>
                <a:spcPts val="0"/>
              </a:spcBef>
              <a:buNone/>
            </a:pP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3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3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3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lvl="0" indent="0" defTabSz="1485991">
              <a:lnSpc>
                <a:spcPts val="4600"/>
              </a:lnSpc>
              <a:spcBef>
                <a:spcPts val="0"/>
              </a:spcBef>
              <a:buNone/>
            </a:pP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3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3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3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2" name="Текст 55">
            <a:extLst>
              <a:ext uri="{FF2B5EF4-FFF2-40B4-BE49-F238E27FC236}">
                <a16:creationId xmlns:a16="http://schemas.microsoft.com/office/drawing/2014/main" id="{FD581BD7-B908-4B36-8EEA-3F3772BC6C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84873" y="8705656"/>
            <a:ext cx="7052543" cy="11428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3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1485991">
              <a:lnSpc>
                <a:spcPts val="4600"/>
              </a:lnSpc>
              <a:spcBef>
                <a:spcPts val="0"/>
              </a:spcBef>
              <a:buNone/>
            </a:pP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3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3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3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lvl="0" indent="0" defTabSz="1485991">
              <a:lnSpc>
                <a:spcPts val="4600"/>
              </a:lnSpc>
              <a:spcBef>
                <a:spcPts val="0"/>
              </a:spcBef>
              <a:buNone/>
            </a:pP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3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3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3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3" name="Текст 55">
            <a:extLst>
              <a:ext uri="{FF2B5EF4-FFF2-40B4-BE49-F238E27FC236}">
                <a16:creationId xmlns:a16="http://schemas.microsoft.com/office/drawing/2014/main" id="{0F7A994B-7B7D-F8A9-C53F-AC65D4D679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84873" y="10561907"/>
            <a:ext cx="7052543" cy="11428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3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1485991">
              <a:lnSpc>
                <a:spcPts val="4600"/>
              </a:lnSpc>
              <a:spcBef>
                <a:spcPts val="0"/>
              </a:spcBef>
              <a:buNone/>
            </a:pP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3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3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3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lvl="0" indent="0" defTabSz="1485991">
              <a:lnSpc>
                <a:spcPts val="4600"/>
              </a:lnSpc>
              <a:spcBef>
                <a:spcPts val="0"/>
              </a:spcBef>
              <a:buNone/>
            </a:pP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3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3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3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67A4AAAB-7CA3-B5FC-3471-2787C9EB46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84873" y="3136900"/>
            <a:ext cx="7052543" cy="11428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spcBef>
                <a:spcPts val="0"/>
              </a:spcBef>
              <a:buNone/>
              <a:defRPr lang="ru-RU" sz="3600" b="0" i="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4600"/>
              </a:lnSpc>
            </a:pP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3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3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3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4600"/>
              </a:lnSpc>
            </a:pP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3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3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3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8E1759DB-81C9-4A1F-0D2D-B17A4EB11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7FE2585-7953-326C-D295-F4074CB8B0F0}"/>
              </a:ext>
            </a:extLst>
          </p:cNvPr>
          <p:cNvGrpSpPr/>
          <p:nvPr userDrawn="1"/>
        </p:nvGrpSpPr>
        <p:grpSpPr>
          <a:xfrm>
            <a:off x="13564337" y="5454382"/>
            <a:ext cx="9420173" cy="5891929"/>
            <a:chOff x="13564337" y="5454382"/>
            <a:chExt cx="9420173" cy="5891929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1876A36C-8FD0-E24E-7F22-40A156E08696}"/>
                </a:ext>
              </a:extLst>
            </p:cNvPr>
            <p:cNvSpPr/>
            <p:nvPr/>
          </p:nvSpPr>
          <p:spPr>
            <a:xfrm>
              <a:off x="13564337" y="7798481"/>
              <a:ext cx="6585058" cy="3547830"/>
            </a:xfrm>
            <a:custGeom>
              <a:avLst/>
              <a:gdLst>
                <a:gd name="connsiteX0" fmla="*/ 0 w 6585058"/>
                <a:gd name="connsiteY0" fmla="*/ 0 h 3547830"/>
                <a:gd name="connsiteX1" fmla="*/ 6585058 w 6585058"/>
                <a:gd name="connsiteY1" fmla="*/ 0 h 3547830"/>
                <a:gd name="connsiteX2" fmla="*/ 6585058 w 6585058"/>
                <a:gd name="connsiteY2" fmla="*/ 3547831 h 3547830"/>
                <a:gd name="connsiteX3" fmla="*/ 0 w 6585058"/>
                <a:gd name="connsiteY3" fmla="*/ 3547831 h 354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5058" h="3547830">
                  <a:moveTo>
                    <a:pt x="0" y="0"/>
                  </a:moveTo>
                  <a:lnTo>
                    <a:pt x="6585058" y="0"/>
                  </a:lnTo>
                  <a:lnTo>
                    <a:pt x="6585058" y="3547831"/>
                  </a:lnTo>
                  <a:lnTo>
                    <a:pt x="0" y="3547831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CF3A8C9E-18C8-875A-E1F3-67C4E957AF66}"/>
                </a:ext>
              </a:extLst>
            </p:cNvPr>
            <p:cNvSpPr/>
            <p:nvPr/>
          </p:nvSpPr>
          <p:spPr>
            <a:xfrm>
              <a:off x="16399452" y="5454382"/>
              <a:ext cx="6585058" cy="3547830"/>
            </a:xfrm>
            <a:custGeom>
              <a:avLst/>
              <a:gdLst>
                <a:gd name="connsiteX0" fmla="*/ 3749943 w 6585058"/>
                <a:gd name="connsiteY0" fmla="*/ 3547831 h 3547830"/>
                <a:gd name="connsiteX1" fmla="*/ 6585059 w 6585058"/>
                <a:gd name="connsiteY1" fmla="*/ 3547831 h 3547830"/>
                <a:gd name="connsiteX2" fmla="*/ 6585059 w 6585058"/>
                <a:gd name="connsiteY2" fmla="*/ 0 h 3547830"/>
                <a:gd name="connsiteX3" fmla="*/ 0 w 6585058"/>
                <a:gd name="connsiteY3" fmla="*/ 0 h 3547830"/>
                <a:gd name="connsiteX4" fmla="*/ 0 w 6585058"/>
                <a:gd name="connsiteY4" fmla="*/ 2344099 h 354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5058" h="3547830">
                  <a:moveTo>
                    <a:pt x="3749943" y="3547831"/>
                  </a:moveTo>
                  <a:lnTo>
                    <a:pt x="6585059" y="3547831"/>
                  </a:lnTo>
                  <a:lnTo>
                    <a:pt x="6585059" y="0"/>
                  </a:lnTo>
                  <a:lnTo>
                    <a:pt x="0" y="0"/>
                  </a:lnTo>
                  <a:lnTo>
                    <a:pt x="0" y="234409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C2A7509D-FDCD-F85D-369B-CC9E683DC17F}"/>
                </a:ext>
              </a:extLst>
            </p:cNvPr>
            <p:cNvSpPr/>
            <p:nvPr/>
          </p:nvSpPr>
          <p:spPr>
            <a:xfrm>
              <a:off x="16399452" y="7798481"/>
              <a:ext cx="3749942" cy="1203732"/>
            </a:xfrm>
            <a:custGeom>
              <a:avLst/>
              <a:gdLst>
                <a:gd name="connsiteX0" fmla="*/ 3749943 w 3749942"/>
                <a:gd name="connsiteY0" fmla="*/ 1203732 h 1203732"/>
                <a:gd name="connsiteX1" fmla="*/ 0 w 3749942"/>
                <a:gd name="connsiteY1" fmla="*/ 1203732 h 1203732"/>
                <a:gd name="connsiteX2" fmla="*/ 0 w 3749942"/>
                <a:gd name="connsiteY2" fmla="*/ 0 h 12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49942" h="1203732">
                  <a:moveTo>
                    <a:pt x="3749943" y="1203732"/>
                  </a:moveTo>
                  <a:lnTo>
                    <a:pt x="0" y="1203732"/>
                  </a:lnTo>
                  <a:lnTo>
                    <a:pt x="0" y="0"/>
                  </a:lnTo>
                </a:path>
              </a:pathLst>
            </a:custGeom>
            <a:noFill/>
            <a:ln w="18103" cap="flat">
              <a:solidFill>
                <a:srgbClr val="E6E6E6"/>
              </a:solidFill>
              <a:custDash>
                <a:ds d="746250" sp="74625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02C1606B-049D-DE9A-A502-7AA3397B3BCF}"/>
                </a:ext>
              </a:extLst>
            </p:cNvPr>
            <p:cNvSpPr/>
            <p:nvPr/>
          </p:nvSpPr>
          <p:spPr>
            <a:xfrm>
              <a:off x="20475481" y="9291839"/>
              <a:ext cx="2355043" cy="1891566"/>
            </a:xfrm>
            <a:custGeom>
              <a:avLst/>
              <a:gdLst>
                <a:gd name="connsiteX0" fmla="*/ 2355044 w 2355043"/>
                <a:gd name="connsiteY0" fmla="*/ 0 h 1891566"/>
                <a:gd name="connsiteX1" fmla="*/ 0 w 2355043"/>
                <a:gd name="connsiteY1" fmla="*/ 1891567 h 189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5043" h="1891566">
                  <a:moveTo>
                    <a:pt x="2355044" y="0"/>
                  </a:moveTo>
                  <a:lnTo>
                    <a:pt x="0" y="1891567"/>
                  </a:lnTo>
                </a:path>
              </a:pathLst>
            </a:custGeom>
            <a:noFill/>
            <a:ln w="25400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AFC5A47A-EA17-0FD7-FBB8-BF4BB9033DFC}"/>
                </a:ext>
              </a:extLst>
            </p:cNvPr>
            <p:cNvSpPr/>
            <p:nvPr/>
          </p:nvSpPr>
          <p:spPr>
            <a:xfrm>
              <a:off x="20475481" y="5608240"/>
              <a:ext cx="2355043" cy="1891571"/>
            </a:xfrm>
            <a:custGeom>
              <a:avLst/>
              <a:gdLst>
                <a:gd name="connsiteX0" fmla="*/ 2355044 w 2355043"/>
                <a:gd name="connsiteY0" fmla="*/ 0 h 1891571"/>
                <a:gd name="connsiteX1" fmla="*/ 0 w 2355043"/>
                <a:gd name="connsiteY1" fmla="*/ 1891572 h 189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5043" h="1891571">
                  <a:moveTo>
                    <a:pt x="2355044" y="0"/>
                  </a:moveTo>
                  <a:lnTo>
                    <a:pt x="0" y="1891572"/>
                  </a:lnTo>
                </a:path>
              </a:pathLst>
            </a:custGeom>
            <a:noFill/>
            <a:ln w="25400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FA16BB2C-A1DE-FC01-CC08-E89AF352034C}"/>
                </a:ext>
              </a:extLst>
            </p:cNvPr>
            <p:cNvSpPr/>
            <p:nvPr/>
          </p:nvSpPr>
          <p:spPr>
            <a:xfrm>
              <a:off x="13863248" y="9128920"/>
              <a:ext cx="2355040" cy="1891579"/>
            </a:xfrm>
            <a:custGeom>
              <a:avLst/>
              <a:gdLst>
                <a:gd name="connsiteX0" fmla="*/ 2355041 w 2355040"/>
                <a:gd name="connsiteY0" fmla="*/ 0 h 1891579"/>
                <a:gd name="connsiteX1" fmla="*/ 0 w 2355040"/>
                <a:gd name="connsiteY1" fmla="*/ 1891580 h 189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5040" h="1891579">
                  <a:moveTo>
                    <a:pt x="2355041" y="0"/>
                  </a:moveTo>
                  <a:lnTo>
                    <a:pt x="0" y="1891580"/>
                  </a:lnTo>
                </a:path>
              </a:pathLst>
            </a:custGeom>
            <a:noFill/>
            <a:ln w="25400" cap="flat">
              <a:solidFill>
                <a:schemeClr val="accent3"/>
              </a:solidFill>
              <a:custDash>
                <a:ds d="746250" sp="74625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7DC96379-309E-C4B7-FD3A-E2E2294451CD}"/>
                </a:ext>
              </a:extLst>
            </p:cNvPr>
            <p:cNvSpPr/>
            <p:nvPr/>
          </p:nvSpPr>
          <p:spPr>
            <a:xfrm>
              <a:off x="13763611" y="5544885"/>
              <a:ext cx="2355045" cy="1891573"/>
            </a:xfrm>
            <a:custGeom>
              <a:avLst/>
              <a:gdLst>
                <a:gd name="connsiteX0" fmla="*/ 2355046 w 2355045"/>
                <a:gd name="connsiteY0" fmla="*/ 0 h 1891573"/>
                <a:gd name="connsiteX1" fmla="*/ 0 w 2355045"/>
                <a:gd name="connsiteY1" fmla="*/ 1891574 h 189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5045" h="1891573">
                  <a:moveTo>
                    <a:pt x="2355046" y="0"/>
                  </a:moveTo>
                  <a:lnTo>
                    <a:pt x="0" y="1891574"/>
                  </a:lnTo>
                </a:path>
              </a:pathLst>
            </a:custGeom>
            <a:noFill/>
            <a:ln w="25400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1F087BE5-9AF7-CF1E-B525-DC87464C7B9F}"/>
                </a:ext>
              </a:extLst>
            </p:cNvPr>
            <p:cNvSpPr/>
            <p:nvPr/>
          </p:nvSpPr>
          <p:spPr>
            <a:xfrm>
              <a:off x="16653057" y="8006647"/>
              <a:ext cx="3224605" cy="769299"/>
            </a:xfrm>
            <a:custGeom>
              <a:avLst/>
              <a:gdLst>
                <a:gd name="connsiteX0" fmla="*/ 3224606 w 3224605"/>
                <a:gd name="connsiteY0" fmla="*/ 384650 h 769299"/>
                <a:gd name="connsiteX1" fmla="*/ 1612303 w 3224605"/>
                <a:gd name="connsiteY1" fmla="*/ 769300 h 769299"/>
                <a:gd name="connsiteX2" fmla="*/ 0 w 3224605"/>
                <a:gd name="connsiteY2" fmla="*/ 384650 h 769299"/>
                <a:gd name="connsiteX3" fmla="*/ 1612303 w 3224605"/>
                <a:gd name="connsiteY3" fmla="*/ 0 h 769299"/>
                <a:gd name="connsiteX4" fmla="*/ 3224606 w 3224605"/>
                <a:gd name="connsiteY4" fmla="*/ 384650 h 76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605" h="769299">
                  <a:moveTo>
                    <a:pt x="3224606" y="384650"/>
                  </a:moveTo>
                  <a:cubicBezTo>
                    <a:pt x="3224606" y="597086"/>
                    <a:pt x="2502753" y="769300"/>
                    <a:pt x="1612303" y="769300"/>
                  </a:cubicBezTo>
                  <a:cubicBezTo>
                    <a:pt x="721852" y="769300"/>
                    <a:pt x="0" y="597086"/>
                    <a:pt x="0" y="384650"/>
                  </a:cubicBezTo>
                  <a:cubicBezTo>
                    <a:pt x="0" y="172214"/>
                    <a:pt x="721852" y="0"/>
                    <a:pt x="1612303" y="0"/>
                  </a:cubicBezTo>
                  <a:cubicBezTo>
                    <a:pt x="2502753" y="0"/>
                    <a:pt x="3224606" y="172214"/>
                    <a:pt x="3224606" y="384650"/>
                  </a:cubicBezTo>
                  <a:close/>
                </a:path>
              </a:pathLst>
            </a:custGeom>
            <a:noFill/>
            <a:ln w="25400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52D98515-3762-3A0D-7AD7-323967548842}"/>
                </a:ext>
              </a:extLst>
            </p:cNvPr>
            <p:cNvSpPr/>
            <p:nvPr/>
          </p:nvSpPr>
          <p:spPr>
            <a:xfrm>
              <a:off x="18247247" y="8006654"/>
              <a:ext cx="12747" cy="769300"/>
            </a:xfrm>
            <a:custGeom>
              <a:avLst/>
              <a:gdLst>
                <a:gd name="connsiteX0" fmla="*/ 0 w 12747"/>
                <a:gd name="connsiteY0" fmla="*/ 0 h 769300"/>
                <a:gd name="connsiteX1" fmla="*/ 0 w 12747"/>
                <a:gd name="connsiteY1" fmla="*/ 769300 h 76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47" h="769300">
                  <a:moveTo>
                    <a:pt x="0" y="0"/>
                  </a:moveTo>
                  <a:lnTo>
                    <a:pt x="0" y="769300"/>
                  </a:lnTo>
                </a:path>
              </a:pathLst>
            </a:custGeom>
            <a:noFill/>
            <a:ln w="25400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2C5D880E-922F-7D53-5007-464E644783DD}"/>
                </a:ext>
              </a:extLst>
            </p:cNvPr>
            <p:cNvSpPr/>
            <p:nvPr/>
          </p:nvSpPr>
          <p:spPr>
            <a:xfrm>
              <a:off x="16653070" y="8395832"/>
              <a:ext cx="3224592" cy="12736"/>
            </a:xfrm>
            <a:custGeom>
              <a:avLst/>
              <a:gdLst>
                <a:gd name="connsiteX0" fmla="*/ 0 w 3224592"/>
                <a:gd name="connsiteY0" fmla="*/ 0 h 12736"/>
                <a:gd name="connsiteX1" fmla="*/ 3224593 w 3224592"/>
                <a:gd name="connsiteY1" fmla="*/ 0 h 1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4592" h="12736">
                  <a:moveTo>
                    <a:pt x="0" y="0"/>
                  </a:moveTo>
                  <a:lnTo>
                    <a:pt x="3224593" y="0"/>
                  </a:lnTo>
                </a:path>
              </a:pathLst>
            </a:custGeom>
            <a:noFill/>
            <a:ln w="25400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712AE42C-FA83-8C44-9F8C-DA39A95F4283}"/>
                </a:ext>
              </a:extLst>
            </p:cNvPr>
            <p:cNvSpPr/>
            <p:nvPr/>
          </p:nvSpPr>
          <p:spPr>
            <a:xfrm>
              <a:off x="13756963" y="7212300"/>
              <a:ext cx="228945" cy="246129"/>
            </a:xfrm>
            <a:custGeom>
              <a:avLst/>
              <a:gdLst>
                <a:gd name="connsiteX0" fmla="*/ 24988 w 228945"/>
                <a:gd name="connsiteY0" fmla="*/ 0 h 246129"/>
                <a:gd name="connsiteX1" fmla="*/ 0 w 228945"/>
                <a:gd name="connsiteY1" fmla="*/ 220197 h 246129"/>
                <a:gd name="connsiteX2" fmla="*/ 228946 w 228945"/>
                <a:gd name="connsiteY2" fmla="*/ 246129 h 24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945" h="246129">
                  <a:moveTo>
                    <a:pt x="24988" y="0"/>
                  </a:moveTo>
                  <a:lnTo>
                    <a:pt x="0" y="220197"/>
                  </a:lnTo>
                  <a:lnTo>
                    <a:pt x="228946" y="246129"/>
                  </a:lnTo>
                </a:path>
              </a:pathLst>
            </a:custGeom>
            <a:noFill/>
            <a:ln w="25400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949E6C98-2503-2EA8-2018-19D515B7351F}"/>
                </a:ext>
              </a:extLst>
            </p:cNvPr>
            <p:cNvSpPr/>
            <p:nvPr/>
          </p:nvSpPr>
          <p:spPr>
            <a:xfrm>
              <a:off x="20475481" y="7282608"/>
              <a:ext cx="228939" cy="246128"/>
            </a:xfrm>
            <a:custGeom>
              <a:avLst/>
              <a:gdLst>
                <a:gd name="connsiteX0" fmla="*/ 24985 w 228939"/>
                <a:gd name="connsiteY0" fmla="*/ 0 h 246128"/>
                <a:gd name="connsiteX1" fmla="*/ 0 w 228939"/>
                <a:gd name="connsiteY1" fmla="*/ 220184 h 246128"/>
                <a:gd name="connsiteX2" fmla="*/ 228940 w 228939"/>
                <a:gd name="connsiteY2" fmla="*/ 246129 h 246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939" h="246128">
                  <a:moveTo>
                    <a:pt x="24985" y="0"/>
                  </a:moveTo>
                  <a:lnTo>
                    <a:pt x="0" y="220184"/>
                  </a:lnTo>
                  <a:lnTo>
                    <a:pt x="228940" y="246129"/>
                  </a:lnTo>
                </a:path>
              </a:pathLst>
            </a:custGeom>
            <a:noFill/>
            <a:ln w="25400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8CC6377-AE25-D075-7DCF-198CF52FC9E2}"/>
                </a:ext>
              </a:extLst>
            </p:cNvPr>
            <p:cNvSpPr/>
            <p:nvPr/>
          </p:nvSpPr>
          <p:spPr>
            <a:xfrm>
              <a:off x="20475481" y="10966190"/>
              <a:ext cx="228939" cy="246129"/>
            </a:xfrm>
            <a:custGeom>
              <a:avLst/>
              <a:gdLst>
                <a:gd name="connsiteX0" fmla="*/ 24985 w 228939"/>
                <a:gd name="connsiteY0" fmla="*/ 0 h 246129"/>
                <a:gd name="connsiteX1" fmla="*/ 0 w 228939"/>
                <a:gd name="connsiteY1" fmla="*/ 220197 h 246129"/>
                <a:gd name="connsiteX2" fmla="*/ 228940 w 228939"/>
                <a:gd name="connsiteY2" fmla="*/ 246129 h 24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939" h="246129">
                  <a:moveTo>
                    <a:pt x="24985" y="0"/>
                  </a:moveTo>
                  <a:lnTo>
                    <a:pt x="0" y="220197"/>
                  </a:lnTo>
                  <a:lnTo>
                    <a:pt x="228940" y="246129"/>
                  </a:lnTo>
                </a:path>
              </a:pathLst>
            </a:custGeom>
            <a:noFill/>
            <a:ln w="25400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A5A0AE2B-D15A-87AD-DE4F-1699E366BEF3}"/>
                </a:ext>
              </a:extLst>
            </p:cNvPr>
            <p:cNvSpPr/>
            <p:nvPr/>
          </p:nvSpPr>
          <p:spPr>
            <a:xfrm>
              <a:off x="13860510" y="10800838"/>
              <a:ext cx="230119" cy="232920"/>
            </a:xfrm>
            <a:custGeom>
              <a:avLst/>
              <a:gdLst>
                <a:gd name="connsiteX0" fmla="*/ 11170 w 230119"/>
                <a:gd name="connsiteY0" fmla="*/ 0 h 232920"/>
                <a:gd name="connsiteX1" fmla="*/ 0 w 230119"/>
                <a:gd name="connsiteY1" fmla="*/ 221318 h 232920"/>
                <a:gd name="connsiteX2" fmla="*/ 230120 w 230119"/>
                <a:gd name="connsiteY2" fmla="*/ 232921 h 23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119" h="232920">
                  <a:moveTo>
                    <a:pt x="11170" y="0"/>
                  </a:moveTo>
                  <a:lnTo>
                    <a:pt x="0" y="221318"/>
                  </a:lnTo>
                  <a:lnTo>
                    <a:pt x="230120" y="232921"/>
                  </a:lnTo>
                </a:path>
              </a:pathLst>
            </a:custGeom>
            <a:noFill/>
            <a:ln w="25400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642229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кер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C2C9A74D-E1AD-0AF1-3CB9-2EB50DB8AD03}"/>
              </a:ext>
            </a:extLst>
          </p:cNvPr>
          <p:cNvSpPr/>
          <p:nvPr userDrawn="1"/>
        </p:nvSpPr>
        <p:spPr>
          <a:xfrm>
            <a:off x="12384048" y="0"/>
            <a:ext cx="12003000" cy="13716000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446559C5-1DB4-3E3E-7EBA-4F3AAD6FF4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616101" y="1219200"/>
            <a:ext cx="9558223" cy="11291888"/>
          </a:xfrm>
          <a:prstGeom prst="round2DiagRect">
            <a:avLst>
              <a:gd name="adj1" fmla="val 11884"/>
              <a:gd name="adj2" fmla="val 0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4" name="Image 0" descr=" ">
            <a:extLst>
              <a:ext uri="{FF2B5EF4-FFF2-40B4-BE49-F238E27FC236}">
                <a16:creationId xmlns:a16="http://schemas.microsoft.com/office/drawing/2014/main" id="{5D527610-8CBD-89A2-AA6F-05D30D7328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19352" y="3397250"/>
            <a:ext cx="9081635" cy="31750"/>
          </a:xfrm>
          <a:prstGeom prst="rect">
            <a:avLst/>
          </a:prstGeom>
        </p:spPr>
      </p:pic>
      <p:sp>
        <p:nvSpPr>
          <p:cNvPr id="32" name="Текст 14">
            <a:extLst>
              <a:ext uri="{FF2B5EF4-FFF2-40B4-BE49-F238E27FC236}">
                <a16:creationId xmlns:a16="http://schemas.microsoft.com/office/drawing/2014/main" id="{8A39B13E-07C4-B22E-C1DF-1647BAAF88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2438400"/>
            <a:ext cx="9081636" cy="552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 smtClean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defTabSz="1485991">
              <a:lnSpc>
                <a:spcPts val="4600"/>
              </a:lnSpc>
            </a:pPr>
            <a:r>
              <a:rPr lang="en-US" sz="3600" spc="100" dirty="0">
                <a:latin typeface="Inter" panose="02000503000000020004" pitchFamily="2" charset="0"/>
                <a:ea typeface="Inter" panose="02000503000000020004" pitchFamily="2" charset="0"/>
              </a:rPr>
              <a:t>ДОЛЖНОСТЬ СПИКЕРА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7E73C37F-E536-398B-7118-D6FB195064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84873" y="4928589"/>
            <a:ext cx="7052543" cy="493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3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1485991">
              <a:lnSpc>
                <a:spcPts val="4000"/>
              </a:lnSpc>
              <a:buFontTx/>
              <a:buNone/>
            </a:pPr>
            <a:r>
              <a:rPr lang="ru-RU" dirty="0"/>
              <a:t>Факт о спикере 1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1C483E1C-FC44-1883-3674-1E7CE83CBB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84873" y="6428601"/>
            <a:ext cx="7052543" cy="493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3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1485991">
              <a:lnSpc>
                <a:spcPts val="4000"/>
              </a:lnSpc>
              <a:buFontTx/>
              <a:buNone/>
            </a:pPr>
            <a:r>
              <a:rPr lang="ru-RU" dirty="0"/>
              <a:t>Факт о спикере 2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73ABAD18-3F4E-CA45-903D-5C5F4E7BD9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84873" y="7846720"/>
            <a:ext cx="7052543" cy="10060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3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1485991">
              <a:lnSpc>
                <a:spcPts val="4000"/>
              </a:lnSpc>
              <a:buFontTx/>
              <a:buNone/>
            </a:pPr>
            <a:r>
              <a:rPr lang="ru-RU" dirty="0"/>
              <a:t>Факт о спикере 3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0A811331-A153-B932-4A47-F025A4C8C5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84873" y="9562159"/>
            <a:ext cx="7052543" cy="10060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3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1485991">
              <a:lnSpc>
                <a:spcPts val="4000"/>
              </a:lnSpc>
              <a:buFontTx/>
              <a:buNone/>
            </a:pPr>
            <a:r>
              <a:rPr lang="ru-RU" dirty="0"/>
              <a:t>Факт о спикере 4 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D5330BF6-BCF0-FF18-7EDF-3496907D05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84873" y="11277600"/>
            <a:ext cx="7052543" cy="10060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3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1485991">
              <a:lnSpc>
                <a:spcPts val="4000"/>
              </a:lnSpc>
              <a:buFontTx/>
              <a:buNone/>
            </a:pPr>
            <a:r>
              <a:rPr lang="ru-RU" dirty="0"/>
              <a:t>Факт о спикере 5 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pic>
        <p:nvPicPr>
          <p:cNvPr id="39" name="Image 38" descr=" ">
            <a:extLst>
              <a:ext uri="{FF2B5EF4-FFF2-40B4-BE49-F238E27FC236}">
                <a16:creationId xmlns:a16="http://schemas.microsoft.com/office/drawing/2014/main" id="{FE32D95C-8C4A-A70A-3241-17241E6DDC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1694311" y="1727200"/>
            <a:ext cx="965321" cy="635000"/>
          </a:xfrm>
          <a:prstGeom prst="rect">
            <a:avLst/>
          </a:prstGeom>
        </p:spPr>
      </p:pic>
      <p:sp>
        <p:nvSpPr>
          <p:cNvPr id="3" name="Текст 7">
            <a:extLst>
              <a:ext uri="{FF2B5EF4-FFF2-40B4-BE49-F238E27FC236}">
                <a16:creationId xmlns:a16="http://schemas.microsoft.com/office/drawing/2014/main" id="{C272E078-EB19-B0F8-A852-4986ED7B07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19353" y="874800"/>
            <a:ext cx="9394860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Имя Фамилия</a:t>
            </a:r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D1F36B55-110A-AC33-A8A9-3E862B669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47561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кер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6">
            <a:extLst>
              <a:ext uri="{FF2B5EF4-FFF2-40B4-BE49-F238E27FC236}">
                <a16:creationId xmlns:a16="http://schemas.microsoft.com/office/drawing/2014/main" id="{F8C01122-0A36-C772-33A2-7040677FC51C}"/>
              </a:ext>
            </a:extLst>
          </p:cNvPr>
          <p:cNvSpPr/>
          <p:nvPr userDrawn="1"/>
        </p:nvSpPr>
        <p:spPr>
          <a:xfrm>
            <a:off x="12384048" y="0"/>
            <a:ext cx="12003000" cy="137160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40" name="Рисунок 29">
            <a:extLst>
              <a:ext uri="{FF2B5EF4-FFF2-40B4-BE49-F238E27FC236}">
                <a16:creationId xmlns:a16="http://schemas.microsoft.com/office/drawing/2014/main" id="{F1FB737F-1AA3-8D43-AFF0-CE1BD193B9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13616101" y="1219200"/>
            <a:ext cx="9558223" cy="11291888"/>
          </a:xfrm>
          <a:prstGeom prst="round2DiagRect">
            <a:avLst>
              <a:gd name="adj1" fmla="val 9396"/>
              <a:gd name="adj2" fmla="val 0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13" name="Image 30" descr=" ">
            <a:extLst>
              <a:ext uri="{FF2B5EF4-FFF2-40B4-BE49-F238E27FC236}">
                <a16:creationId xmlns:a16="http://schemas.microsoft.com/office/drawing/2014/main" id="{2A79775E-75D8-84B5-4D64-6153360244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94311" y="1727200"/>
            <a:ext cx="965321" cy="635000"/>
          </a:xfrm>
          <a:prstGeom prst="rect">
            <a:avLst/>
          </a:prstGeom>
        </p:spPr>
      </p:pic>
      <p:pic>
        <p:nvPicPr>
          <p:cNvPr id="14" name="Image 31" descr=" ">
            <a:extLst>
              <a:ext uri="{FF2B5EF4-FFF2-40B4-BE49-F238E27FC236}">
                <a16:creationId xmlns:a16="http://schemas.microsoft.com/office/drawing/2014/main" id="{158574B4-3EFF-AB44-5457-9B9B4948D1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694311" y="1727200"/>
            <a:ext cx="965321" cy="635000"/>
          </a:xfrm>
          <a:prstGeom prst="rect">
            <a:avLst/>
          </a:prstGeom>
        </p:spPr>
      </p:pic>
      <p:sp>
        <p:nvSpPr>
          <p:cNvPr id="27" name="Текст 55">
            <a:extLst>
              <a:ext uri="{FF2B5EF4-FFF2-40B4-BE49-F238E27FC236}">
                <a16:creationId xmlns:a16="http://schemas.microsoft.com/office/drawing/2014/main" id="{9046158D-55C9-92DB-7527-4F301EF895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84873" y="5473700"/>
            <a:ext cx="7052543" cy="995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3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Факт о спикере 1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E41674CC-A8CF-9B6C-A081-575023CFB2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84873" y="7150100"/>
            <a:ext cx="7052543" cy="995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3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Факт о спикере 2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BF343F0D-0637-B341-F460-8AF4CBF0A4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84873" y="8826500"/>
            <a:ext cx="7052543" cy="995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3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Факт о спикере 3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C3E61AD0-944D-646F-E711-9EDED63A904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84873" y="10502900"/>
            <a:ext cx="7052543" cy="995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3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Факт о спикере 4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42" name="Текст 7">
            <a:extLst>
              <a:ext uri="{FF2B5EF4-FFF2-40B4-BE49-F238E27FC236}">
                <a16:creationId xmlns:a16="http://schemas.microsoft.com/office/drawing/2014/main" id="{F98A7FBC-C71C-6A82-6747-BC82B78F0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352" y="3213100"/>
            <a:ext cx="9081635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Имя Фамилия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FD0DB42-58A4-2DB6-065A-6F98CE298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14481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2062A60-5295-F415-C4E4-0A7C661D4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069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вой плашкой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10605826" cy="13716000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8" name="Текст 14">
            <a:extLst>
              <a:ext uri="{FF2B5EF4-FFF2-40B4-BE49-F238E27FC236}">
                <a16:creationId xmlns:a16="http://schemas.microsoft.com/office/drawing/2014/main" id="{BE31EFCC-3230-0083-3352-41D812A221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2438400"/>
            <a:ext cx="8724747" cy="552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9EBE82B3-C976-A7A9-5FD7-4B4E132535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74800"/>
            <a:ext cx="8724745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FF2DEABB-4A26-98BF-1603-BC662BD2F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464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pos="8679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вой плашкой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10605826" cy="13716000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5" name="Текст 14">
            <a:extLst>
              <a:ext uri="{FF2B5EF4-FFF2-40B4-BE49-F238E27FC236}">
                <a16:creationId xmlns:a16="http://schemas.microsoft.com/office/drawing/2014/main" id="{96890124-1B1A-72A5-68E7-AB9BDF64B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2" y="3552658"/>
            <a:ext cx="6196714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3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1485991">
              <a:lnSpc>
                <a:spcPts val="4600"/>
              </a:lnSpc>
              <a:buNone/>
            </a:pPr>
            <a:r>
              <a:rPr lang="ru-RU" dirty="0"/>
              <a:t>Подзаголовок слайда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6F097AA9-CA72-9699-F5D2-C9CD91B918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74800"/>
            <a:ext cx="8712047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7" name="Номер слайда 2">
            <a:extLst>
              <a:ext uri="{FF2B5EF4-FFF2-40B4-BE49-F238E27FC236}">
                <a16:creationId xmlns:a16="http://schemas.microsoft.com/office/drawing/2014/main" id="{5BF33710-0CE6-1CB5-8BC3-1E2C71D9B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1931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pos="8679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673699BD-ABAA-D4B5-8CFC-A01AC4C042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9352" y="4619626"/>
            <a:ext cx="9725739" cy="2007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 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BDD326F8-ED51-FC72-06D7-73E0F5B1B6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9351" y="8886826"/>
            <a:ext cx="10974236" cy="30477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 </a:t>
            </a:r>
            <a:br>
              <a:rPr lang="ru-RU" dirty="0"/>
            </a:br>
            <a:r>
              <a:rPr lang="ru-RU" dirty="0"/>
              <a:t>вы сначала построите модель текущего процесса, </a:t>
            </a:r>
            <a:br>
              <a:rPr lang="ru-RU" dirty="0"/>
            </a:br>
            <a:r>
              <a:rPr lang="ru-RU" dirty="0"/>
              <a:t>чтобы получить представление «изнутри», как улучшить процесс или где теория не соответствует практике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A211A866-9752-C11A-905D-469BC763AC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74800"/>
            <a:ext cx="9394860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5B469716-1EE7-ED95-3E72-1DA63FDB4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06493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2 (плашка + текст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10605826" cy="13716000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5222937"/>
            <a:ext cx="8534248" cy="32701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Большой заголовок </a:t>
            </a:r>
            <a:br>
              <a:rPr lang="ru-RU" dirty="0"/>
            </a:br>
            <a:r>
              <a:rPr lang="ru-RU" dirty="0"/>
              <a:t>на три строки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673699BD-ABAA-D4B5-8CFC-A01AC4C042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003003" y="3451664"/>
            <a:ext cx="10205213" cy="20218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 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BDD326F8-ED51-FC72-06D7-73E0F5B1B6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003003" y="7718864"/>
            <a:ext cx="11164693" cy="30477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 </a:t>
            </a:r>
            <a:br>
              <a:rPr lang="ru-RU" dirty="0"/>
            </a:br>
            <a:r>
              <a:rPr lang="ru-RU" dirty="0"/>
              <a:t>вы сначала построите модель текущего процесса, </a:t>
            </a:r>
            <a:br>
              <a:rPr lang="ru-RU" dirty="0"/>
            </a:br>
            <a:r>
              <a:rPr lang="ru-RU" dirty="0"/>
              <a:t>чтобы получить представление «изнутри», как улучшить процесс или где теория не соответствует практике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92D73145-5B9A-B496-3C89-BE795FCFE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4705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  <p15:guide id="2" pos="756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3 (плашка +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10605826" cy="13716000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5767958"/>
            <a:ext cx="8534248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7DBADDCE-24C0-F0C1-D7DF-9C997EA04C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768521" y="1881478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D4D05D2D-F07B-E4A0-3B24-9226CDFD68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68521" y="2491078"/>
            <a:ext cx="9399175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41699F41-3EF8-B76A-E754-8501FCFEE15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521" y="4576039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5FE5DF5D-9726-9ABB-62C0-4C6676321B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768521" y="5185639"/>
            <a:ext cx="9399175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6F03D2F8-D3A7-48AE-979F-2CE3AFEB53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68521" y="7266988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6B9C99E4-BBC5-24A3-E31B-606E8F4AE9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8521" y="7876588"/>
            <a:ext cx="9399175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7" name="Текст 55">
            <a:extLst>
              <a:ext uri="{FF2B5EF4-FFF2-40B4-BE49-F238E27FC236}">
                <a16:creationId xmlns:a16="http://schemas.microsoft.com/office/drawing/2014/main" id="{6F9DABB3-78DE-4DCE-F5F5-8C5DB7268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8521" y="9955578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77E5759B-15E4-B690-9B66-1910E98B89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768521" y="10565178"/>
            <a:ext cx="9399175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24FEDDE2-BB89-A7A0-C213-15F8F3B82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021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pos="8679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4 (плашка + краткие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5">
            <a:extLst>
              <a:ext uri="{FF2B5EF4-FFF2-40B4-BE49-F238E27FC236}">
                <a16:creationId xmlns:a16="http://schemas.microsoft.com/office/drawing/2014/main" id="{D0AACE7B-E6E9-9903-F979-8375DEF69A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768521" y="1690900"/>
            <a:ext cx="9399175" cy="995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76F7C4CC-564A-FF63-369B-81DD182820D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68521" y="3578668"/>
            <a:ext cx="9399175" cy="995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A46EBADC-FEA0-91B1-9C82-162F6065CB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521" y="5466436"/>
            <a:ext cx="9399175" cy="995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27B64067-93E3-861D-3805-0DF43F9C71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768521" y="7354204"/>
            <a:ext cx="9399175" cy="995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885F0385-174E-44EC-AD15-6A14B23415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68521" y="9241972"/>
            <a:ext cx="9399175" cy="995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F5E339AD-BA37-F40E-B265-C578EC514C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8521" y="11129740"/>
            <a:ext cx="9399175" cy="995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pic>
        <p:nvPicPr>
          <p:cNvPr id="3" name="Image 1" descr=" ">
            <a:extLst>
              <a:ext uri="{FF2B5EF4-FFF2-40B4-BE49-F238E27FC236}">
                <a16:creationId xmlns:a16="http://schemas.microsoft.com/office/drawing/2014/main" id="{B48CBA4E-00FD-553C-CA49-6EEACD6DAD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0605826" cy="13716000"/>
          </a:xfrm>
          <a:prstGeom prst="rect">
            <a:avLst/>
          </a:prstGeom>
        </p:spPr>
      </p:pic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5767958"/>
            <a:ext cx="8534248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481A42EA-FC1F-8ED1-7E0A-21B67AF0D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3369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pos="8679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5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Shape 1">
            <a:extLst>
              <a:ext uri="{FF2B5EF4-FFF2-40B4-BE49-F238E27FC236}">
                <a16:creationId xmlns:a16="http://schemas.microsoft.com/office/drawing/2014/main" id="{204E2ECF-A2B7-BD1E-72EF-7982044BAA99}"/>
              </a:ext>
            </a:extLst>
          </p:cNvPr>
          <p:cNvSpPr/>
          <p:nvPr userDrawn="1"/>
        </p:nvSpPr>
        <p:spPr>
          <a:xfrm>
            <a:off x="1219352" y="3759200"/>
            <a:ext cx="10783648" cy="8737600"/>
          </a:xfrm>
          <a:prstGeom prst="round2SameRect">
            <a:avLst>
              <a:gd name="adj1" fmla="val 6202"/>
              <a:gd name="adj2" fmla="val 0"/>
            </a:avLst>
          </a:prstGeom>
          <a:noFill/>
          <a:ln w="25400">
            <a:solidFill>
              <a:schemeClr val="tx1"/>
            </a:solidFill>
            <a:prstDash val="solid"/>
          </a:ln>
        </p:spPr>
      </p:sp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758DAD45-76DB-F79C-CD96-5BAA601B07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19352" y="3759200"/>
            <a:ext cx="10783648" cy="1879600"/>
          </a:xfrm>
          <a:prstGeom prst="rect">
            <a:avLst/>
          </a:prstGeom>
        </p:spPr>
      </p:pic>
      <p:sp>
        <p:nvSpPr>
          <p:cNvPr id="5" name="Shape 2">
            <a:extLst>
              <a:ext uri="{FF2B5EF4-FFF2-40B4-BE49-F238E27FC236}">
                <a16:creationId xmlns:a16="http://schemas.microsoft.com/office/drawing/2014/main" id="{71784376-6B78-370E-C3DB-421F9653EA32}"/>
              </a:ext>
            </a:extLst>
          </p:cNvPr>
          <p:cNvSpPr/>
          <p:nvPr userDrawn="1"/>
        </p:nvSpPr>
        <p:spPr>
          <a:xfrm>
            <a:off x="12384048" y="3759200"/>
            <a:ext cx="10783648" cy="8737600"/>
          </a:xfrm>
          <a:prstGeom prst="round2SameRect">
            <a:avLst>
              <a:gd name="adj1" fmla="val 5859"/>
              <a:gd name="adj2" fmla="val 0"/>
            </a:avLst>
          </a:prstGeom>
          <a:noFill/>
          <a:ln w="25400">
            <a:solidFill>
              <a:schemeClr val="tx1"/>
            </a:solidFill>
            <a:prstDash val="solid"/>
          </a:ln>
        </p:spPr>
      </p:sp>
      <p:pic>
        <p:nvPicPr>
          <p:cNvPr id="7" name="Image 1" descr=" ">
            <a:extLst>
              <a:ext uri="{FF2B5EF4-FFF2-40B4-BE49-F238E27FC236}">
                <a16:creationId xmlns:a16="http://schemas.microsoft.com/office/drawing/2014/main" id="{3C8B92D3-2E3B-4C56-92B0-72910594572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2384048" y="3759200"/>
            <a:ext cx="10783648" cy="1879600"/>
          </a:xfrm>
          <a:prstGeom prst="rect">
            <a:avLst/>
          </a:prstGeom>
        </p:spPr>
      </p:pic>
      <p:sp>
        <p:nvSpPr>
          <p:cNvPr id="8" name="Текст 55">
            <a:extLst>
              <a:ext uri="{FF2B5EF4-FFF2-40B4-BE49-F238E27FC236}">
                <a16:creationId xmlns:a16="http://schemas.microsoft.com/office/drawing/2014/main" id="{ABA6485D-43CF-3921-D214-A8F02605B95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59670" y="4423604"/>
            <a:ext cx="7430844" cy="550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0F2B5BBD-1FF4-8082-44B4-A465A9C6F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13276" y="4423604"/>
            <a:ext cx="7430844" cy="550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 2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1D42419D-6346-2CBC-7013-87A46531DF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48581" y="6416963"/>
            <a:ext cx="8041934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1876AC76-7C21-9BD6-3BF0-E4DE1F9BA1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48581" y="7650013"/>
            <a:ext cx="8041934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D1412ACB-20F0-78A1-BEBD-60DDDFD1D9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48581" y="8869213"/>
            <a:ext cx="8041934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27F7CAA0-F820-F296-E998-82AAA74D334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48581" y="10088413"/>
            <a:ext cx="8041934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81CB03D6-F9DE-D13B-1B62-98CA4DF2BD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48581" y="11307613"/>
            <a:ext cx="8041934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008CAB53-9321-E6EF-B36D-D4552CA68FF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313275" y="6416963"/>
            <a:ext cx="8041934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AF353F19-37D8-8C6F-E06B-6E3B51739E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313275" y="7650013"/>
            <a:ext cx="8041934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FFBC3E66-90C4-1DD1-74B2-AB52C728A44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313275" y="8869213"/>
            <a:ext cx="8041934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98817D88-FD6D-C889-336B-A8656403D3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313275" y="10088413"/>
            <a:ext cx="8041934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E202932F-533E-C423-8E66-BA8506CAE41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313275" y="11307613"/>
            <a:ext cx="8041934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FC6C02CB-C751-964C-9B37-CFC08B1A85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74800"/>
            <a:ext cx="9394860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id="{0DCF414C-56E2-2AC3-3E20-E3E134A76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12394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5" name="Текст 55">
            <a:extLst>
              <a:ext uri="{FF2B5EF4-FFF2-40B4-BE49-F238E27FC236}">
                <a16:creationId xmlns:a16="http://schemas.microsoft.com/office/drawing/2014/main" id="{2E440F48-36E2-3E5C-D3FF-983E139BAA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59670" y="5437787"/>
            <a:ext cx="7430844" cy="550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23F6A993-0C93-AD71-5C35-41F610CC21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13276" y="5437787"/>
            <a:ext cx="7430844" cy="550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 2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3BB20C42-E2D0-0045-F534-D69C4612FF1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829029" y="6853899"/>
            <a:ext cx="8041934" cy="28947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900" indent="-342900"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/>
            <a:r>
              <a:rPr lang="ru-RU" dirty="0"/>
              <a:t>Обычно вы сначала найдете вопрос или проблему</a:t>
            </a:r>
          </a:p>
          <a:p>
            <a:pPr marL="0" lvl="0"/>
            <a:r>
              <a:rPr lang="ru-RU" dirty="0"/>
              <a:t>А затем решите моделировать процесс </a:t>
            </a:r>
          </a:p>
          <a:p>
            <a:pPr marL="0" lvl="0"/>
            <a:r>
              <a:rPr lang="ru-RU" dirty="0"/>
              <a:t>Чтобы получить конкретный ответ </a:t>
            </a:r>
          </a:p>
          <a:p>
            <a:pPr marL="0" lvl="0"/>
            <a:r>
              <a:rPr lang="ru-RU" dirty="0"/>
              <a:t>Или проверить чей-то готовый вывод</a:t>
            </a:r>
          </a:p>
          <a:p>
            <a:pPr marL="0" lvl="0"/>
            <a:r>
              <a:rPr lang="ru-RU" dirty="0"/>
              <a:t>Альтернативным путем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3333E377-F687-958C-EAF9-FA9091DA00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082635" y="6853899"/>
            <a:ext cx="8041934" cy="28947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900" indent="-342900"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/>
            <a:r>
              <a:rPr lang="ru-RU" dirty="0"/>
              <a:t>Обычно вы сначала найдете вопрос или проблему</a:t>
            </a:r>
          </a:p>
          <a:p>
            <a:pPr marL="0" lvl="0"/>
            <a:r>
              <a:rPr lang="ru-RU" dirty="0"/>
              <a:t>А затем решите моделировать процесс </a:t>
            </a:r>
          </a:p>
          <a:p>
            <a:pPr marL="0" lvl="0"/>
            <a:r>
              <a:rPr lang="ru-RU" dirty="0"/>
              <a:t>Чтобы получить конкретный ответ </a:t>
            </a:r>
          </a:p>
          <a:p>
            <a:pPr marL="0" lvl="0"/>
            <a:r>
              <a:rPr lang="ru-RU" dirty="0"/>
              <a:t>Или проверить чей-то готовый вывод</a:t>
            </a:r>
          </a:p>
          <a:p>
            <a:pPr marL="0" lvl="0"/>
            <a:r>
              <a:rPr lang="ru-RU" dirty="0"/>
              <a:t>Альтернативным путем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2B019824-5E53-A69B-8283-7DB001D32D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74800"/>
            <a:ext cx="9394860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C8E8DC3C-F646-9AF3-5760-797706AB29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31406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7 (краткие под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1" name="Текст 14">
            <a:extLst>
              <a:ext uri="{FF2B5EF4-FFF2-40B4-BE49-F238E27FC236}">
                <a16:creationId xmlns:a16="http://schemas.microsoft.com/office/drawing/2014/main" id="{97485FA9-2A79-90AF-3174-CFA6613EB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2438400"/>
            <a:ext cx="9394860" cy="5590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800" b="1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0676BB35-A490-235B-1238-F02BC4539F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768521" y="3835148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392360A4-EEEF-DF51-88D1-00D2279E15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68521" y="5722916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D53B74D5-2F25-473A-9367-80E98CFAF3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521" y="7610684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2464E47B-35B0-7586-18EB-A049463A908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768521" y="9498452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B03747F9-B868-EE2A-9869-60BDFCA2DD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68521" y="11386220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2D3E1555-04F3-6A6C-AB43-7048BDCD5C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74800"/>
            <a:ext cx="9394860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EB079E0C-8364-8F5C-0CB6-4B31EAD31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0654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679" userDrawn="1">
          <p15:clr>
            <a:srgbClr val="FBAE40"/>
          </p15:clr>
        </p15:guide>
        <p15:guide id="2" pos="7568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7">
            <a:extLst>
              <a:ext uri="{FF2B5EF4-FFF2-40B4-BE49-F238E27FC236}">
                <a16:creationId xmlns:a16="http://schemas.microsoft.com/office/drawing/2014/main" id="{5B8495F1-E46A-9165-9730-67B701F9E6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092690" y="10421664"/>
            <a:ext cx="9081635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A897F12C-2FC8-67B5-34BD-68E0C3A3C4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48385" y="2641601"/>
            <a:ext cx="5028808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6FE8D3F8-6E53-61F9-04A7-50E0CF3E50C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48385" y="3860801"/>
            <a:ext cx="5028808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CAACDBBF-7544-A5AE-0E2E-618A4EF40F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48385" y="5080001"/>
            <a:ext cx="5028808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51D3C734-6A19-175A-48FF-33F917666B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48385" y="6299201"/>
            <a:ext cx="5028808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B6157516-BF95-D40B-532B-53371CCF54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48385" y="7518401"/>
            <a:ext cx="5028808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39735E3A-85DD-B42A-4E26-8B117D5DC37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337683" y="2641601"/>
            <a:ext cx="5028808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4C3F7980-36F9-E790-1AD7-75A03FF97C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37683" y="3860801"/>
            <a:ext cx="5028808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7155095C-1530-DA27-382A-569D6876B0E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37683" y="5080001"/>
            <a:ext cx="5028808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35C71E6E-C272-979A-46EA-ACA5B3EE02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337683" y="6299201"/>
            <a:ext cx="5028808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C065EE60-0525-6362-E865-C252053474E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37683" y="7518401"/>
            <a:ext cx="5028808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7C91F001-0AB9-F8A5-469B-B764A1F39C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1219200"/>
            <a:ext cx="6620782" cy="5591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800" b="1" i="0" spc="300" baseline="0" dirty="0" smtClean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40958489-19B5-F8D1-D8BA-B23E054C8F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8652" y="1219200"/>
            <a:ext cx="6620782" cy="5591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800" b="1" i="0" spc="300" baseline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 2</a:t>
            </a:r>
          </a:p>
        </p:txBody>
      </p:sp>
      <p:pic>
        <p:nvPicPr>
          <p:cNvPr id="29" name="Image 17" descr=" ">
            <a:extLst>
              <a:ext uri="{FF2B5EF4-FFF2-40B4-BE49-F238E27FC236}">
                <a16:creationId xmlns:a16="http://schemas.microsoft.com/office/drawing/2014/main" id="{9BC9CB08-4F41-B6DE-52DC-65DABA79EB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B0A40AE-0468-F845-004A-C321F1E64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8562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стка слайда с левой плашкой (светлы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7296856-459C-FB82-A359-AC70E7AB1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3514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pos="8679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9 (подпункты на 2-3 строки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1" name="Текст 14">
            <a:extLst>
              <a:ext uri="{FF2B5EF4-FFF2-40B4-BE49-F238E27FC236}">
                <a16:creationId xmlns:a16="http://schemas.microsoft.com/office/drawing/2014/main" id="{97485FA9-2A79-90AF-3174-CFA6613EB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2438400"/>
            <a:ext cx="9394860" cy="5591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800" b="1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2E2ED24B-3B95-5E84-8F02-16E8A059D5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82623" y="2590801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A036EDEF-1116-C3EA-21DC-85CBD64E47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82623" y="4730833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E3BCB7AB-F6FC-AAA8-CC70-CCC3392A47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082623" y="6866905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218A2412-3817-AED3-D88D-549F2130D1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082623" y="9002977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D5BC7A18-5711-729A-0C1F-6D95362E39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082623" y="11139051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BA241F06-5AEF-3B9B-D416-1EDCB6EEFA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74800"/>
            <a:ext cx="9394860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1DDEA7FB-0FDB-C997-8901-506A366E9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0605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225" userDrawn="1">
          <p15:clr>
            <a:srgbClr val="FBAE40"/>
          </p15:clr>
        </p15:guide>
        <p15:guide id="2" pos="7568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0 (текстовые пункты + маленькие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5" y="1963424"/>
            <a:ext cx="9394860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D5BC7A18-5711-729A-0C1F-6D95362E39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98976" y="5600703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90BF4978-D130-32DB-EA8B-AB0A0778EB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98976" y="7730969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E1B44813-A1E8-6366-35B6-651D9F48688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98976" y="9864569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C0088E8-360B-9EDC-1850-BFE11C44DE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771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4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1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7" name="Текст 55">
            <a:extLst>
              <a:ext uri="{FF2B5EF4-FFF2-40B4-BE49-F238E27FC236}">
                <a16:creationId xmlns:a16="http://schemas.microsoft.com/office/drawing/2014/main" id="{AA9F02C5-F656-3920-0D60-CB9BB0DBFB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98976" y="4141031"/>
            <a:ext cx="9139008" cy="15088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3438667E-4343-71F7-D005-496251085A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98976" y="6271297"/>
            <a:ext cx="9139008" cy="15088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82CD34DD-87D4-43D9-8970-A6B3D2006C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98976" y="8404897"/>
            <a:ext cx="9139008" cy="15088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1D3351A6-F463-18DA-F5DB-97304718E7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98976" y="10532277"/>
            <a:ext cx="9139008" cy="15088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346C8550-5EF7-E7AF-EF7B-E7316CF904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279792" y="4141031"/>
            <a:ext cx="9139008" cy="15088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F9F9D073-174A-F680-456A-D427D21611F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279792" y="6271297"/>
            <a:ext cx="9139008" cy="15088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FF3F24FE-8409-28D7-13E9-8EE57A2092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279792" y="8404897"/>
            <a:ext cx="9139008" cy="15088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98F9F8E0-10CB-D859-AC0A-DA265AB2E2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279792" y="10532277"/>
            <a:ext cx="9139008" cy="15088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52CD257D-C6C7-BC85-E57E-00A0FE64DA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74800"/>
            <a:ext cx="9394860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9992FDC4-39CF-E8D4-D9A9-4BB9D2204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4754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4" userDrawn="1">
          <p15:clr>
            <a:srgbClr val="FBAE40"/>
          </p15:clr>
        </p15:guide>
        <p15:guide id="2" pos="8996" userDrawn="1">
          <p15:clr>
            <a:srgbClr val="FBAE40"/>
          </p15:clr>
        </p15:guide>
        <p15:guide id="3" pos="8316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2 (текстовые 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5" y="1963424"/>
            <a:ext cx="9394860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D5BC7A18-5711-729A-0C1F-6D95362E39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84873" y="5600700"/>
            <a:ext cx="9725739" cy="995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75B07120-C781-DE93-E4AF-53EF01552BD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84873" y="7290950"/>
            <a:ext cx="9725739" cy="995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2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5BDB893B-89B1-2566-BF39-7BAF0E15BD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84873" y="8967350"/>
            <a:ext cx="9725739" cy="995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3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8" name="Номер слайда 2">
            <a:extLst>
              <a:ext uri="{FF2B5EF4-FFF2-40B4-BE49-F238E27FC236}">
                <a16:creationId xmlns:a16="http://schemas.microsoft.com/office/drawing/2014/main" id="{FF597063-A8A5-8D11-BB33-AA6573A73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1824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75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3 (круглая плашка + пункты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">
            <a:extLst>
              <a:ext uri="{FF2B5EF4-FFF2-40B4-BE49-F238E27FC236}">
                <a16:creationId xmlns:a16="http://schemas.microsoft.com/office/drawing/2014/main" id="{CFE240FB-32D6-5570-045A-2BEE47F65C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0605826" cy="13716000"/>
          </a:xfrm>
          <a:prstGeom prst="rect">
            <a:avLst/>
          </a:prstGeom>
        </p:spPr>
      </p:pic>
      <p:pic>
        <p:nvPicPr>
          <p:cNvPr id="9" name="Image 17" descr=" ">
            <a:extLst>
              <a:ext uri="{FF2B5EF4-FFF2-40B4-BE49-F238E27FC236}">
                <a16:creationId xmlns:a16="http://schemas.microsoft.com/office/drawing/2014/main" id="{4903FC69-1ED7-3A2E-AA31-F3B39B4385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0" name="Текст 7">
            <a:extLst>
              <a:ext uri="{FF2B5EF4-FFF2-40B4-BE49-F238E27FC236}">
                <a16:creationId xmlns:a16="http://schemas.microsoft.com/office/drawing/2014/main" id="{BDE395DD-E25C-F35A-5185-CD2D596478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5767958"/>
            <a:ext cx="8534248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8AA9EF30-923F-CC29-1F95-0C3AD53823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18527" y="1826366"/>
            <a:ext cx="9399175" cy="995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DECE9BD2-5DE5-3518-BA3C-AD2973AB7D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65202" y="4084657"/>
            <a:ext cx="9399175" cy="995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191FADF1-FCFB-904D-8120-72BE3C92F8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278006" y="6342948"/>
            <a:ext cx="9399175" cy="995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EA00D223-2873-79C0-DE47-99A079780EA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65202" y="8601239"/>
            <a:ext cx="9399175" cy="995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57C4B2D3-A8F4-E3B8-8336-C40CEEFAB0E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18527" y="10859529"/>
            <a:ext cx="9399175" cy="995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DA85BE53-88D4-8997-5671-660BA89FB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5408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4 (6 пунктов с цифрами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7" descr=" ">
            <a:extLst>
              <a:ext uri="{FF2B5EF4-FFF2-40B4-BE49-F238E27FC236}">
                <a16:creationId xmlns:a16="http://schemas.microsoft.com/office/drawing/2014/main" id="{4903FC69-1ED7-3A2E-AA31-F3B39B4385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9" name="Текст 7">
            <a:extLst>
              <a:ext uri="{FF2B5EF4-FFF2-40B4-BE49-F238E27FC236}">
                <a16:creationId xmlns:a16="http://schemas.microsoft.com/office/drawing/2014/main" id="{10373520-3333-EB2B-6F62-1F5FD2E15E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874800"/>
            <a:ext cx="17297248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Слайд с </a:t>
            </a:r>
            <a:r>
              <a:rPr lang="ru-RU" dirty="0" err="1"/>
              <a:t>пуктами</a:t>
            </a:r>
            <a:endParaRPr lang="ru-RU" dirty="0"/>
          </a:p>
        </p:txBody>
      </p:sp>
      <p:sp>
        <p:nvSpPr>
          <p:cNvPr id="30" name="Текст 7">
            <a:extLst>
              <a:ext uri="{FF2B5EF4-FFF2-40B4-BE49-F238E27FC236}">
                <a16:creationId xmlns:a16="http://schemas.microsoft.com/office/drawing/2014/main" id="{FDB60644-C013-DB8A-CA27-1825B29971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352" y="3556000"/>
            <a:ext cx="1587698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i="0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01</a:t>
            </a:r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7F0C0B23-03B8-2CA1-55CC-ED8FBE5FFE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2" y="6604000"/>
            <a:ext cx="1587698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i="0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02</a:t>
            </a:r>
          </a:p>
        </p:txBody>
      </p:sp>
      <p:sp>
        <p:nvSpPr>
          <p:cNvPr id="32" name="Текст 7">
            <a:extLst>
              <a:ext uri="{FF2B5EF4-FFF2-40B4-BE49-F238E27FC236}">
                <a16:creationId xmlns:a16="http://schemas.microsoft.com/office/drawing/2014/main" id="{E2759336-7EA8-EF91-B0DA-8DFD522CE8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352" y="9652000"/>
            <a:ext cx="1587698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i="0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03</a:t>
            </a:r>
          </a:p>
        </p:txBody>
      </p:sp>
      <p:sp>
        <p:nvSpPr>
          <p:cNvPr id="33" name="Текст 7">
            <a:extLst>
              <a:ext uri="{FF2B5EF4-FFF2-40B4-BE49-F238E27FC236}">
                <a16:creationId xmlns:a16="http://schemas.microsoft.com/office/drawing/2014/main" id="{5964D710-92F7-9438-AEBC-30FD2BD500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84048" y="3556000"/>
            <a:ext cx="1587698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i="0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04</a:t>
            </a:r>
          </a:p>
        </p:txBody>
      </p:sp>
      <p:sp>
        <p:nvSpPr>
          <p:cNvPr id="34" name="Текст 7">
            <a:extLst>
              <a:ext uri="{FF2B5EF4-FFF2-40B4-BE49-F238E27FC236}">
                <a16:creationId xmlns:a16="http://schemas.microsoft.com/office/drawing/2014/main" id="{C081309D-DD2D-AFA8-606A-5D609007F5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384048" y="6604000"/>
            <a:ext cx="1587698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i="0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05</a:t>
            </a:r>
          </a:p>
        </p:txBody>
      </p:sp>
      <p:sp>
        <p:nvSpPr>
          <p:cNvPr id="35" name="Текст 7">
            <a:extLst>
              <a:ext uri="{FF2B5EF4-FFF2-40B4-BE49-F238E27FC236}">
                <a16:creationId xmlns:a16="http://schemas.microsoft.com/office/drawing/2014/main" id="{2A0BA931-EAB5-4952-64F7-6F8201ECF3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384048" y="9652000"/>
            <a:ext cx="1587698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i="0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06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BC93D27B-DC99-5F7D-45C5-926E6BAA78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92937" y="3556000"/>
            <a:ext cx="742906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AFB14B45-2776-2C8F-BE2B-915240E3EB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92937" y="6604000"/>
            <a:ext cx="742906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E30CC10E-FCA4-9A1B-6203-4F5472AF666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2937" y="9652000"/>
            <a:ext cx="742906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18693CED-C43C-CDAC-9D25-1805ED6CEB3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57631" y="3556000"/>
            <a:ext cx="742906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46C6AA54-D9E9-7A12-0CA4-A09B84A35D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657631" y="6604000"/>
            <a:ext cx="742906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19E41231-D9FA-14A7-6ED0-48E4848624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57631" y="9652000"/>
            <a:ext cx="742906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3865299F-6B46-CC6F-0158-97E11F9566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92938" y="4165600"/>
            <a:ext cx="7429062" cy="17148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05589C96-FB73-7565-D01F-EE3C63A6BA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92938" y="7213600"/>
            <a:ext cx="7429062" cy="17148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C9242043-D6FC-6EF3-B854-24FA883837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92938" y="10261600"/>
            <a:ext cx="7429062" cy="17148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5884F115-0960-DABC-CDFF-F1F28250682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657632" y="4165600"/>
            <a:ext cx="7429062" cy="17148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A8ADCD49-70F6-34DA-8201-B6E2ADA394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657632" y="7213600"/>
            <a:ext cx="7429062" cy="17148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6F90DBC6-BA82-A8AF-5666-68FABCC903B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657632" y="10261600"/>
            <a:ext cx="7429062" cy="17148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011FA3E-119B-258C-9630-267A589252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6122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5 (пункты с подзаголовком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ED4C4207-CE3E-20FC-0FAE-8A182FCB589B}"/>
              </a:ext>
            </a:extLst>
          </p:cNvPr>
          <p:cNvCxnSpPr>
            <a:cxnSpLocks/>
          </p:cNvCxnSpPr>
          <p:nvPr userDrawn="1"/>
        </p:nvCxnSpPr>
        <p:spPr>
          <a:xfrm>
            <a:off x="1219352" y="2603500"/>
            <a:ext cx="219549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Текст 7">
            <a:extLst>
              <a:ext uri="{FF2B5EF4-FFF2-40B4-BE49-F238E27FC236}">
                <a16:creationId xmlns:a16="http://schemas.microsoft.com/office/drawing/2014/main" id="{98697660-DC49-499C-CB89-E4681144F1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874800"/>
            <a:ext cx="17133962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98C247A0-1EFF-3221-932D-25AFA834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3505200"/>
            <a:ext cx="3840329" cy="5591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800" b="1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34F3B4CA-6BAE-AB5F-E6DC-624D408CB5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752393" y="4114800"/>
            <a:ext cx="9449981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3FD50DB7-4364-8712-385D-1AA5704D1B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52394" y="3505200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10C5B185-DBDF-817A-E506-738162DA93B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752393" y="11324264"/>
            <a:ext cx="9449981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CD23760A-BE78-BA7E-3465-777863645E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52394" y="10714664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8A258C36-20EB-1AF9-77FA-C2EB6DA876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52393" y="8921110"/>
            <a:ext cx="9449981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23F39400-BFB6-A243-2EED-16D085E49E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752394" y="8311510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A005E764-8253-3A88-8315-BD05A07DE0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752393" y="6517955"/>
            <a:ext cx="9449981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91269FA8-22A5-4990-6734-89B23135D4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52394" y="5908355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BA230D-44B5-F75A-DFD3-9F72E8876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5078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8044" userDrawn="1">
          <p15:clr>
            <a:srgbClr val="FBAE40"/>
          </p15:clr>
        </p15:guide>
        <p15:guide id="3" pos="6933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6 (пункты с линия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41" name="Текст 55">
            <a:extLst>
              <a:ext uri="{FF2B5EF4-FFF2-40B4-BE49-F238E27FC236}">
                <a16:creationId xmlns:a16="http://schemas.microsoft.com/office/drawing/2014/main" id="{34F3B4CA-6BAE-AB5F-E6DC-624D408CB5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752394" y="2286291"/>
            <a:ext cx="9394860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3FD50DB7-4364-8712-385D-1AA5704D1B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52394" y="1676691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10C5B185-DBDF-817A-E506-738162DA93B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752394" y="10744491"/>
            <a:ext cx="9394860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CD23760A-BE78-BA7E-3465-777863645E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52394" y="10134891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8A258C36-20EB-1AF9-77FA-C2EB6DA876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52394" y="7925091"/>
            <a:ext cx="9394860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23F39400-BFB6-A243-2EED-16D085E49E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752394" y="7315491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A005E764-8253-3A88-8315-BD05A07DE0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752394" y="5105691"/>
            <a:ext cx="9394860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91269FA8-22A5-4990-6734-89B23135D4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52394" y="4496091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3C8BADD7-BD14-4B00-2A95-9C2779738945}"/>
              </a:ext>
            </a:extLst>
          </p:cNvPr>
          <p:cNvCxnSpPr>
            <a:cxnSpLocks/>
          </p:cNvCxnSpPr>
          <p:nvPr userDrawn="1"/>
        </p:nvCxnSpPr>
        <p:spPr>
          <a:xfrm>
            <a:off x="1219352" y="1204913"/>
            <a:ext cx="2060737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CF3B8654-F2E6-5750-301C-B2E9E2843FE0}"/>
              </a:ext>
            </a:extLst>
          </p:cNvPr>
          <p:cNvCxnSpPr>
            <a:cxnSpLocks/>
          </p:cNvCxnSpPr>
          <p:nvPr userDrawn="1"/>
        </p:nvCxnSpPr>
        <p:spPr>
          <a:xfrm>
            <a:off x="11001387" y="4024313"/>
            <a:ext cx="121729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39F17B3-B63D-033C-0B88-8CDC4EAE3957}"/>
              </a:ext>
            </a:extLst>
          </p:cNvPr>
          <p:cNvCxnSpPr>
            <a:cxnSpLocks/>
          </p:cNvCxnSpPr>
          <p:nvPr userDrawn="1"/>
        </p:nvCxnSpPr>
        <p:spPr>
          <a:xfrm>
            <a:off x="11001387" y="6843713"/>
            <a:ext cx="121729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ED37EE55-DB14-725F-D596-7B3404C77A8E}"/>
              </a:ext>
            </a:extLst>
          </p:cNvPr>
          <p:cNvCxnSpPr>
            <a:cxnSpLocks/>
          </p:cNvCxnSpPr>
          <p:nvPr userDrawn="1"/>
        </p:nvCxnSpPr>
        <p:spPr>
          <a:xfrm>
            <a:off x="11001387" y="9663113"/>
            <a:ext cx="121729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72A3C506-629D-4DBB-601B-2BC8883F7CC7}"/>
              </a:ext>
            </a:extLst>
          </p:cNvPr>
          <p:cNvCxnSpPr>
            <a:cxnSpLocks/>
          </p:cNvCxnSpPr>
          <p:nvPr userDrawn="1"/>
        </p:nvCxnSpPr>
        <p:spPr>
          <a:xfrm>
            <a:off x="11001387" y="12482513"/>
            <a:ext cx="121729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Текст 7">
            <a:extLst>
              <a:ext uri="{FF2B5EF4-FFF2-40B4-BE49-F238E27FC236}">
                <a16:creationId xmlns:a16="http://schemas.microsoft.com/office/drawing/2014/main" id="{D890C986-DEDA-B7C4-52CC-84FDE6758B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1676691"/>
            <a:ext cx="9394860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CA1ECB-A108-2879-00A5-1BECCEB26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4268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8044" userDrawn="1">
          <p15:clr>
            <a:srgbClr val="FBAE40"/>
          </p15:clr>
        </p15:guide>
        <p15:guide id="3" pos="6933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7 (плашка с иллюстрацие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438E5611-E4BA-5D5B-7D84-C953E22CBD80}"/>
              </a:ext>
            </a:extLst>
          </p:cNvPr>
          <p:cNvSpPr/>
          <p:nvPr userDrawn="1"/>
        </p:nvSpPr>
        <p:spPr>
          <a:xfrm>
            <a:off x="0" y="0"/>
            <a:ext cx="10605826" cy="137160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58" name="Текст 7">
            <a:extLst>
              <a:ext uri="{FF2B5EF4-FFF2-40B4-BE49-F238E27FC236}">
                <a16:creationId xmlns:a16="http://schemas.microsoft.com/office/drawing/2014/main" id="{A75725BE-F50B-16CD-1EF8-E77FBBD96A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10258" y="874800"/>
            <a:ext cx="9394860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9" name="Текст 55">
            <a:extLst>
              <a:ext uri="{FF2B5EF4-FFF2-40B4-BE49-F238E27FC236}">
                <a16:creationId xmlns:a16="http://schemas.microsoft.com/office/drawing/2014/main" id="{9C8D5699-DF29-D16F-4448-1352389EDC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768520" y="3620265"/>
            <a:ext cx="9394859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C722C896-BA4A-141D-99AE-FC850C3E1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768521" y="3010665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4314325E-15A8-11D3-C003-EDAD5ABCA3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68520" y="6177494"/>
            <a:ext cx="9394859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7E0BF46B-2EDC-6635-A78E-6119C32AF5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68521" y="5581744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CA9F2D85-180C-DEB7-E62B-6293DB8740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768520" y="8734723"/>
            <a:ext cx="9394859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70C58B14-34B6-195C-00DC-EADADCC4FD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768521" y="8138973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71AFC07D-6806-1676-9B78-BFA9D1C2A3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768520" y="11291951"/>
            <a:ext cx="9394859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CFD95EA6-7A4F-0687-B054-82EF0014EE3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768521" y="10696201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748E7247-209A-9765-F092-674489F4F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2145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568" userDrawn="1">
          <p15:clr>
            <a:srgbClr val="FBAE40"/>
          </p15:clr>
        </p15:guide>
        <p15:guide id="3" pos="6683" userDrawn="1">
          <p15:clr>
            <a:srgbClr val="FBAE40"/>
          </p15:clr>
        </p15:guide>
        <p15:guide id="4" pos="8679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8 (рамка +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3" name="Скругленный прямоугольник 8">
            <a:extLst>
              <a:ext uri="{FF2B5EF4-FFF2-40B4-BE49-F238E27FC236}">
                <a16:creationId xmlns:a16="http://schemas.microsoft.com/office/drawing/2014/main" id="{B49C2E52-E572-5672-993F-C3D02E1A915B}"/>
              </a:ext>
            </a:extLst>
          </p:cNvPr>
          <p:cNvSpPr/>
          <p:nvPr userDrawn="1"/>
        </p:nvSpPr>
        <p:spPr>
          <a:xfrm>
            <a:off x="1206651" y="1206500"/>
            <a:ext cx="6755663" cy="6755663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B582D367-FAD7-05BE-CDB7-593DD2E36F23}"/>
              </a:ext>
            </a:extLst>
          </p:cNvPr>
          <p:cNvSpPr/>
          <p:nvPr userDrawn="1"/>
        </p:nvSpPr>
        <p:spPr>
          <a:xfrm>
            <a:off x="16424733" y="5753836"/>
            <a:ext cx="6755664" cy="6755664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ED095C03-4444-058E-CF2B-7E65249028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16527" y="2604295"/>
            <a:ext cx="9394860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786C063C-3AAD-BF09-B89A-0E68505D60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16527" y="4864895"/>
            <a:ext cx="9920378" cy="2180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ru-RU" sz="3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чей-то готовый вывод альтернативным путем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D0793E13-FAF1-B718-C61F-DB482BDBA66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16527" y="7824721"/>
            <a:ext cx="9920378" cy="2616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ru-RU" sz="3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вы сначала построите модель текущего процесса, чтобы получить представление «изнутри», как улучшить процесс или где теория не </a:t>
            </a:r>
            <a:r>
              <a:rPr lang="ru-RU" dirty="0" err="1"/>
              <a:t>сответствует</a:t>
            </a:r>
            <a:r>
              <a:rPr lang="ru-RU" dirty="0"/>
              <a:t> практике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9A614C29-87C3-BFE1-4AB6-1F9E454969B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259561" y="4864895"/>
            <a:ext cx="8504187" cy="406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00DCE09F-4E95-A913-345B-1E760A8AF6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259561" y="5814087"/>
            <a:ext cx="8504187" cy="406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E71BD17-1AB2-4868-29A5-93455245DA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259561" y="6763214"/>
            <a:ext cx="8504187" cy="406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EA6B3A17-3490-B2A3-67AB-E6913F9AE89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259561" y="7712341"/>
            <a:ext cx="8504187" cy="406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9E6E9374-CA81-8A9E-A7B4-1E032DC324B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259561" y="8650374"/>
            <a:ext cx="8504187" cy="406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D957C9F6-FCEC-5EE0-13B6-D83C77E5B2D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259561" y="9610595"/>
            <a:ext cx="8504187" cy="406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DEDB4EEA-F24E-1D0E-F06A-3FF233CFA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97410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стка слайда с левой плашкой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958ED66F-DB99-2E9A-3E94-DABB447DB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613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pos="8679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9 (горизонтальная плашка + 4 пункта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7" descr=" ">
            <a:extLst>
              <a:ext uri="{FF2B5EF4-FFF2-40B4-BE49-F238E27FC236}">
                <a16:creationId xmlns:a16="http://schemas.microsoft.com/office/drawing/2014/main" id="{4903FC69-1ED7-3A2E-AA31-F3B39B4385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D1F9D318-CEFB-5612-BA75-042D25D6B60B}"/>
              </a:ext>
            </a:extLst>
          </p:cNvPr>
          <p:cNvSpPr/>
          <p:nvPr userDrawn="1"/>
        </p:nvSpPr>
        <p:spPr>
          <a:xfrm flipV="1">
            <a:off x="0" y="5588000"/>
            <a:ext cx="24387048" cy="8128000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10666DD3-22FD-25C3-AD21-A7E04411AF3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9352" y="9080500"/>
            <a:ext cx="4836391" cy="3022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83211791-537F-8DB6-8943-F5537412F0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08051" y="9080500"/>
            <a:ext cx="4836391" cy="3022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742D708B-5009-3D73-7870-7F10611121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96749" y="9080500"/>
            <a:ext cx="4836391" cy="3022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CB5261CD-9498-307C-B0B9-7E40AF66B7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972746" y="9080500"/>
            <a:ext cx="4836391" cy="3022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94312C5-FBDC-02D1-8BD1-1BD7067CB8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9352" y="8470900"/>
            <a:ext cx="483639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C934315D-D5C4-2563-D395-EA75282D43F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08051" y="8470900"/>
            <a:ext cx="483639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214C904B-43FF-46B1-7D39-289B881F87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396749" y="8470900"/>
            <a:ext cx="483639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4B727DA3-121E-69F7-AED4-453EB9DC6D4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972746" y="8470900"/>
            <a:ext cx="483639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4BD494FF-B080-B029-618C-B3941D8BD9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396749" y="1219200"/>
            <a:ext cx="9725739" cy="25205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 чей-то готовый вывод альтернативным путем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AC801BA2-5585-D54F-2B83-323361777A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396749" y="4296100"/>
            <a:ext cx="9725739" cy="362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ru-RU" sz="24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000"/>
              </a:lnSpc>
            </a:pPr>
            <a:r>
              <a:rPr lang="ru-RU" dirty="0"/>
              <a:t>Ссылка на источник 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A80FE154-E5A3-3CFF-9448-63D9731ECC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74800"/>
            <a:ext cx="9394860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8363DD0E-32E0-7379-E994-190F1D84E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55001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20 (пункты + лини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FB177212-E3C8-8EBC-F0D1-297E43FDCFB0}"/>
              </a:ext>
            </a:extLst>
          </p:cNvPr>
          <p:cNvCxnSpPr>
            <a:cxnSpLocks/>
          </p:cNvCxnSpPr>
          <p:nvPr userDrawn="1"/>
        </p:nvCxnSpPr>
        <p:spPr>
          <a:xfrm>
            <a:off x="1219352" y="1204913"/>
            <a:ext cx="2060737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33EB9B4-2DB5-1162-3544-83A863A2C5E6}"/>
              </a:ext>
            </a:extLst>
          </p:cNvPr>
          <p:cNvCxnSpPr>
            <a:cxnSpLocks/>
          </p:cNvCxnSpPr>
          <p:nvPr userDrawn="1"/>
        </p:nvCxnSpPr>
        <p:spPr>
          <a:xfrm>
            <a:off x="1212850" y="3451610"/>
            <a:ext cx="219614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25FD1D9-DC45-CB2C-6380-90EBCEC62235}"/>
              </a:ext>
            </a:extLst>
          </p:cNvPr>
          <p:cNvCxnSpPr>
            <a:cxnSpLocks/>
          </p:cNvCxnSpPr>
          <p:nvPr userDrawn="1"/>
        </p:nvCxnSpPr>
        <p:spPr>
          <a:xfrm>
            <a:off x="1212850" y="5709335"/>
            <a:ext cx="219614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3CEFCD3-E1F9-1D24-E2D9-0F43CAA08387}"/>
              </a:ext>
            </a:extLst>
          </p:cNvPr>
          <p:cNvCxnSpPr>
            <a:cxnSpLocks/>
          </p:cNvCxnSpPr>
          <p:nvPr userDrawn="1"/>
        </p:nvCxnSpPr>
        <p:spPr>
          <a:xfrm>
            <a:off x="1212850" y="10224785"/>
            <a:ext cx="219614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2EF228B-DB9A-6F21-F241-1D99589C29D5}"/>
              </a:ext>
            </a:extLst>
          </p:cNvPr>
          <p:cNvCxnSpPr>
            <a:cxnSpLocks/>
          </p:cNvCxnSpPr>
          <p:nvPr userDrawn="1"/>
        </p:nvCxnSpPr>
        <p:spPr>
          <a:xfrm>
            <a:off x="1212850" y="12482513"/>
            <a:ext cx="219614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CF5E3F09-24E4-1B52-9EA6-F69905C89506}"/>
              </a:ext>
            </a:extLst>
          </p:cNvPr>
          <p:cNvCxnSpPr>
            <a:cxnSpLocks/>
          </p:cNvCxnSpPr>
          <p:nvPr userDrawn="1"/>
        </p:nvCxnSpPr>
        <p:spPr>
          <a:xfrm>
            <a:off x="1212850" y="7967060"/>
            <a:ext cx="219614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Текст 55">
            <a:extLst>
              <a:ext uri="{FF2B5EF4-FFF2-40B4-BE49-F238E27FC236}">
                <a16:creationId xmlns:a16="http://schemas.microsoft.com/office/drawing/2014/main" id="{B9005F16-E06B-996D-64C2-7C18EDA46E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84873" y="1841834"/>
            <a:ext cx="4836391" cy="995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DFE0727D-BA1B-5878-C7EC-735F177794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84873" y="4097355"/>
            <a:ext cx="4836391" cy="995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CDF19753-407B-019F-D54D-86535136F6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84873" y="6352876"/>
            <a:ext cx="4836391" cy="995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4EAF4B98-7BC3-698D-B702-5835DC0A9E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84873" y="8608396"/>
            <a:ext cx="4836391" cy="995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95013C3F-AF5F-C857-63CE-A1EC707771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84873" y="10863917"/>
            <a:ext cx="4836391" cy="995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AC763B7B-9066-5DB1-86AD-EC5D73077B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986873" y="1695107"/>
            <a:ext cx="10743404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FEB4EC6A-7308-DE31-74F0-CFE4F12AF6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986873" y="3952897"/>
            <a:ext cx="10743404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93F4CA36-4BDA-C650-1075-23A7542D543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986873" y="6210622"/>
            <a:ext cx="10743404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C3B90479-A5F9-30A6-7CD8-C747753320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986873" y="8468347"/>
            <a:ext cx="10743404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0C4C509A-4F4D-ABBD-4BB2-17AAEC5CAA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986873" y="10726072"/>
            <a:ext cx="10743404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6B966081-EA5D-05D8-EB8E-9C6D125FA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26801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21 (тезис + перекрестие и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58E12B-FA27-FA92-082C-2AEE00D67492}"/>
              </a:ext>
            </a:extLst>
          </p:cNvPr>
          <p:cNvCxnSpPr>
            <a:cxnSpLocks/>
          </p:cNvCxnSpPr>
          <p:nvPr userDrawn="1"/>
        </p:nvCxnSpPr>
        <p:spPr>
          <a:xfrm>
            <a:off x="1219352" y="1234725"/>
            <a:ext cx="8813511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1352DD0-A915-3911-5E6D-46AFD4A06819}"/>
              </a:ext>
            </a:extLst>
          </p:cNvPr>
          <p:cNvCxnSpPr>
            <a:cxnSpLocks/>
          </p:cNvCxnSpPr>
          <p:nvPr userDrawn="1"/>
        </p:nvCxnSpPr>
        <p:spPr>
          <a:xfrm>
            <a:off x="1219352" y="12497440"/>
            <a:ext cx="8813511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4FFA629-ECE7-4037-3503-ECFF3D19F1DF}"/>
              </a:ext>
            </a:extLst>
          </p:cNvPr>
          <p:cNvCxnSpPr>
            <a:cxnSpLocks/>
          </p:cNvCxnSpPr>
          <p:nvPr userDrawn="1"/>
        </p:nvCxnSpPr>
        <p:spPr>
          <a:xfrm>
            <a:off x="11252216" y="12497440"/>
            <a:ext cx="11922109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4D874E5-161A-C794-44DC-39335C98AFD5}"/>
              </a:ext>
            </a:extLst>
          </p:cNvPr>
          <p:cNvCxnSpPr>
            <a:cxnSpLocks/>
          </p:cNvCxnSpPr>
          <p:nvPr userDrawn="1"/>
        </p:nvCxnSpPr>
        <p:spPr>
          <a:xfrm>
            <a:off x="11252216" y="1234725"/>
            <a:ext cx="1057451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C14C58D-1B6D-3B9F-B6F8-8B1459081176}"/>
              </a:ext>
            </a:extLst>
          </p:cNvPr>
          <p:cNvCxnSpPr>
            <a:cxnSpLocks/>
          </p:cNvCxnSpPr>
          <p:nvPr userDrawn="1"/>
        </p:nvCxnSpPr>
        <p:spPr>
          <a:xfrm>
            <a:off x="10612562" y="1841500"/>
            <a:ext cx="0" cy="10033002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Текст 55">
            <a:extLst>
              <a:ext uri="{FF2B5EF4-FFF2-40B4-BE49-F238E27FC236}">
                <a16:creationId xmlns:a16="http://schemas.microsoft.com/office/drawing/2014/main" id="{15B8A94C-F7B5-84F7-5AAD-A5AA2C17FA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0231" y="2924946"/>
            <a:ext cx="9804093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F57C3B27-7FCC-91C8-544E-F78C189425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370232" y="2315346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049CF09B-12D5-B35E-C5AB-998DD27A96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370231" y="10134410"/>
            <a:ext cx="9804093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0A734AA8-6330-45D8-65E4-1FDD4E49FE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70232" y="9524810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3B298278-88DF-25B7-8073-B6A592BB52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370231" y="7731256"/>
            <a:ext cx="9804093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2591A152-5CE2-3944-179C-A489E42E98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70232" y="7121656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B172DC4C-2161-B08E-32F1-CF223EE553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370231" y="5328101"/>
            <a:ext cx="9804093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AE144C9F-F6A2-3CAE-0DA1-86D8D7EF4EC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70232" y="4718501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Текст 34">
            <a:extLst>
              <a:ext uri="{FF2B5EF4-FFF2-40B4-BE49-F238E27FC236}">
                <a16:creationId xmlns:a16="http://schemas.microsoft.com/office/drawing/2014/main" id="{9297BB88-D687-A529-2B4F-0555B8F5EE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4" y="1841500"/>
            <a:ext cx="8813504" cy="5642570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100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11000"/>
              </a:lnSpc>
              <a:spcBef>
                <a:spcPct val="0"/>
              </a:spcBef>
              <a:buNone/>
            </a:pPr>
            <a:r>
              <a:rPr lang="ru-RU" dirty="0"/>
              <a:t>Для вашего </a:t>
            </a:r>
            <a:br>
              <a:rPr lang="ru-RU" dirty="0"/>
            </a:br>
            <a:r>
              <a:rPr lang="ru-RU" dirty="0"/>
              <a:t>продукта </a:t>
            </a:r>
            <a:br>
              <a:rPr lang="ru-RU" dirty="0"/>
            </a:br>
            <a:r>
              <a:rPr lang="ru-RU" dirty="0"/>
              <a:t>стратегия – </a:t>
            </a:r>
            <a:br>
              <a:rPr lang="ru-RU" dirty="0"/>
            </a:br>
            <a:r>
              <a:rPr lang="ru-RU" dirty="0"/>
              <a:t>выжить!</a:t>
            </a:r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3A54A2B5-D95B-49F0-9497-6A44C648A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20124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D699A2F-14DB-73D5-F7C2-7AFB9BADCA73}"/>
              </a:ext>
            </a:extLst>
          </p:cNvPr>
          <p:cNvGrpSpPr/>
          <p:nvPr userDrawn="1"/>
        </p:nvGrpSpPr>
        <p:grpSpPr>
          <a:xfrm>
            <a:off x="1275668" y="9329909"/>
            <a:ext cx="21835838" cy="6788607"/>
            <a:chOff x="1275668" y="9329909"/>
            <a:chExt cx="21835838" cy="6788607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D6310DF9-7F34-CFC3-79A2-72623D68D13C}"/>
                </a:ext>
              </a:extLst>
            </p:cNvPr>
            <p:cNvSpPr/>
            <p:nvPr/>
          </p:nvSpPr>
          <p:spPr>
            <a:xfrm>
              <a:off x="12193587" y="9329909"/>
              <a:ext cx="12563" cy="6788607"/>
            </a:xfrm>
            <a:custGeom>
              <a:avLst/>
              <a:gdLst>
                <a:gd name="connsiteX0" fmla="*/ 0 w 12563"/>
                <a:gd name="connsiteY0" fmla="*/ 0 h 6788607"/>
                <a:gd name="connsiteX1" fmla="*/ 0 w 12563"/>
                <a:gd name="connsiteY1" fmla="*/ 6788607 h 678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63" h="6788607">
                  <a:moveTo>
                    <a:pt x="0" y="0"/>
                  </a:moveTo>
                  <a:lnTo>
                    <a:pt x="0" y="6788607"/>
                  </a:lnTo>
                </a:path>
              </a:pathLst>
            </a:custGeom>
            <a:noFill/>
            <a:ln w="25400" cap="sq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8FC3FED7-E87E-000E-8FEC-64DDCF2E05A0}"/>
                </a:ext>
              </a:extLst>
            </p:cNvPr>
            <p:cNvSpPr/>
            <p:nvPr/>
          </p:nvSpPr>
          <p:spPr>
            <a:xfrm>
              <a:off x="1634206" y="12512052"/>
              <a:ext cx="21289472" cy="12556"/>
            </a:xfrm>
            <a:custGeom>
              <a:avLst/>
              <a:gdLst>
                <a:gd name="connsiteX0" fmla="*/ 21289472 w 21289472"/>
                <a:gd name="connsiteY0" fmla="*/ 0 h 12556"/>
                <a:gd name="connsiteX1" fmla="*/ 0 w 21289472"/>
                <a:gd name="connsiteY1" fmla="*/ 0 h 1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89472" h="12556">
                  <a:moveTo>
                    <a:pt x="2128947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EC8422E-F30A-6FEC-D57F-9B0BDDFC6339}"/>
                </a:ext>
              </a:extLst>
            </p:cNvPr>
            <p:cNvSpPr/>
            <p:nvPr/>
          </p:nvSpPr>
          <p:spPr>
            <a:xfrm>
              <a:off x="2737121" y="9410886"/>
              <a:ext cx="9461982" cy="6553646"/>
            </a:xfrm>
            <a:custGeom>
              <a:avLst/>
              <a:gdLst>
                <a:gd name="connsiteX0" fmla="*/ 9461982 w 9461982"/>
                <a:gd name="connsiteY0" fmla="*/ 3101167 h 6553646"/>
                <a:gd name="connsiteX1" fmla="*/ 1577787 w 9461982"/>
                <a:gd name="connsiteY1" fmla="*/ 343370 h 6553646"/>
                <a:gd name="connsiteX2" fmla="*/ 1577787 w 9461982"/>
                <a:gd name="connsiteY2" fmla="*/ 6283512 h 6553646"/>
                <a:gd name="connsiteX3" fmla="*/ 9461982 w 9461982"/>
                <a:gd name="connsiteY3" fmla="*/ 3101380 h 6553646"/>
                <a:gd name="connsiteX4" fmla="*/ 9461982 w 9461982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1982" h="6553646">
                  <a:moveTo>
                    <a:pt x="9461982" y="3101167"/>
                  </a:moveTo>
                  <a:cubicBezTo>
                    <a:pt x="6209322" y="555331"/>
                    <a:pt x="3441975" y="-640707"/>
                    <a:pt x="1577787" y="343370"/>
                  </a:cubicBezTo>
                  <a:cubicBezTo>
                    <a:pt x="-591132" y="1488291"/>
                    <a:pt x="-459700" y="5280032"/>
                    <a:pt x="1577787" y="6283512"/>
                  </a:cubicBezTo>
                  <a:cubicBezTo>
                    <a:pt x="3353576" y="7158267"/>
                    <a:pt x="6209322" y="5859167"/>
                    <a:pt x="9461982" y="3101380"/>
                  </a:cubicBezTo>
                  <a:lnTo>
                    <a:pt x="9461982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DF33DD16-E96B-5547-44AB-0C53D8614373}"/>
                </a:ext>
              </a:extLst>
            </p:cNvPr>
            <p:cNvSpPr/>
            <p:nvPr/>
          </p:nvSpPr>
          <p:spPr>
            <a:xfrm>
              <a:off x="5455485" y="9333747"/>
              <a:ext cx="6743617" cy="6575756"/>
            </a:xfrm>
            <a:custGeom>
              <a:avLst/>
              <a:gdLst>
                <a:gd name="connsiteX0" fmla="*/ 6743618 w 6743617"/>
                <a:gd name="connsiteY0" fmla="*/ 3178306 h 6575756"/>
                <a:gd name="connsiteX1" fmla="*/ 1520631 w 6743617"/>
                <a:gd name="connsiteY1" fmla="*/ 59168 h 6575756"/>
                <a:gd name="connsiteX2" fmla="*/ 1520631 w 6743617"/>
                <a:gd name="connsiteY2" fmla="*/ 6523993 h 6575756"/>
                <a:gd name="connsiteX3" fmla="*/ 6743618 w 6743617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17" h="6575756">
                  <a:moveTo>
                    <a:pt x="6743618" y="3178306"/>
                  </a:moveTo>
                  <a:cubicBezTo>
                    <a:pt x="4911418" y="1139629"/>
                    <a:pt x="2784936" y="-316355"/>
                    <a:pt x="1520631" y="59168"/>
                  </a:cubicBezTo>
                  <a:cubicBezTo>
                    <a:pt x="-559314" y="677111"/>
                    <a:pt x="-453753" y="5978658"/>
                    <a:pt x="1520631" y="6523993"/>
                  </a:cubicBezTo>
                  <a:cubicBezTo>
                    <a:pt x="2772435" y="6869686"/>
                    <a:pt x="4896291" y="5453765"/>
                    <a:pt x="6743618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BDD4B9F3-6F06-FAA6-1280-75E3F7177E64}"/>
                </a:ext>
              </a:extLst>
            </p:cNvPr>
            <p:cNvSpPr/>
            <p:nvPr/>
          </p:nvSpPr>
          <p:spPr>
            <a:xfrm>
              <a:off x="8704489" y="9330301"/>
              <a:ext cx="3494600" cy="6576567"/>
            </a:xfrm>
            <a:custGeom>
              <a:avLst/>
              <a:gdLst>
                <a:gd name="connsiteX0" fmla="*/ 3494601 w 3494600"/>
                <a:gd name="connsiteY0" fmla="*/ 3181752 h 6576567"/>
                <a:gd name="connsiteX1" fmla="*/ 932835 w 3494600"/>
                <a:gd name="connsiteY1" fmla="*/ 5460 h 6576567"/>
                <a:gd name="connsiteX2" fmla="*/ 932835 w 3494600"/>
                <a:gd name="connsiteY2" fmla="*/ 6571887 h 6576567"/>
                <a:gd name="connsiteX3" fmla="*/ 3494601 w 349460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600" h="6576567">
                  <a:moveTo>
                    <a:pt x="3494601" y="3181752"/>
                  </a:moveTo>
                  <a:cubicBezTo>
                    <a:pt x="2479499" y="1309355"/>
                    <a:pt x="1550168" y="-99061"/>
                    <a:pt x="932835" y="5460"/>
                  </a:cubicBezTo>
                  <a:cubicBezTo>
                    <a:pt x="-347175" y="222429"/>
                    <a:pt x="-274179" y="6391017"/>
                    <a:pt x="932835" y="6571887"/>
                  </a:cubicBezTo>
                  <a:cubicBezTo>
                    <a:pt x="1438213" y="6647624"/>
                    <a:pt x="2243086" y="5816677"/>
                    <a:pt x="3494601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AA4AA47A-16F6-4558-65C1-A1C5FC2E2081}"/>
                </a:ext>
              </a:extLst>
            </p:cNvPr>
            <p:cNvSpPr/>
            <p:nvPr/>
          </p:nvSpPr>
          <p:spPr>
            <a:xfrm>
              <a:off x="12199103" y="9410886"/>
              <a:ext cx="9462017" cy="6553646"/>
            </a:xfrm>
            <a:custGeom>
              <a:avLst/>
              <a:gdLst>
                <a:gd name="connsiteX0" fmla="*/ 0 w 9462017"/>
                <a:gd name="connsiteY0" fmla="*/ 3101167 h 6553646"/>
                <a:gd name="connsiteX1" fmla="*/ 7884157 w 9462017"/>
                <a:gd name="connsiteY1" fmla="*/ 343370 h 6553646"/>
                <a:gd name="connsiteX2" fmla="*/ 7884157 w 9462017"/>
                <a:gd name="connsiteY2" fmla="*/ 6283512 h 6553646"/>
                <a:gd name="connsiteX3" fmla="*/ 0 w 9462017"/>
                <a:gd name="connsiteY3" fmla="*/ 3101380 h 6553646"/>
                <a:gd name="connsiteX4" fmla="*/ 0 w 9462017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017" h="6553646">
                  <a:moveTo>
                    <a:pt x="0" y="3101167"/>
                  </a:moveTo>
                  <a:cubicBezTo>
                    <a:pt x="3252647" y="555331"/>
                    <a:pt x="6020070" y="-640707"/>
                    <a:pt x="7884157" y="343370"/>
                  </a:cubicBezTo>
                  <a:cubicBezTo>
                    <a:pt x="10053166" y="1488291"/>
                    <a:pt x="9921750" y="5280032"/>
                    <a:pt x="7884157" y="6283512"/>
                  </a:cubicBezTo>
                  <a:cubicBezTo>
                    <a:pt x="6108393" y="7158267"/>
                    <a:pt x="3252647" y="5859167"/>
                    <a:pt x="0" y="3101380"/>
                  </a:cubicBezTo>
                  <a:lnTo>
                    <a:pt x="0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772D0FD-372B-D210-7E3D-2A641FBBDBE5}"/>
                </a:ext>
              </a:extLst>
            </p:cNvPr>
            <p:cNvSpPr/>
            <p:nvPr/>
          </p:nvSpPr>
          <p:spPr>
            <a:xfrm>
              <a:off x="12199103" y="9333747"/>
              <a:ext cx="6743655" cy="6575756"/>
            </a:xfrm>
            <a:custGeom>
              <a:avLst/>
              <a:gdLst>
                <a:gd name="connsiteX0" fmla="*/ 0 w 6743655"/>
                <a:gd name="connsiteY0" fmla="*/ 3178306 h 6575756"/>
                <a:gd name="connsiteX1" fmla="*/ 5223025 w 6743655"/>
                <a:gd name="connsiteY1" fmla="*/ 59168 h 6575756"/>
                <a:gd name="connsiteX2" fmla="*/ 5223025 w 6743655"/>
                <a:gd name="connsiteY2" fmla="*/ 6523993 h 6575756"/>
                <a:gd name="connsiteX3" fmla="*/ 0 w 6743655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55" h="6575756">
                  <a:moveTo>
                    <a:pt x="0" y="3178306"/>
                  </a:moveTo>
                  <a:cubicBezTo>
                    <a:pt x="1832188" y="1139629"/>
                    <a:pt x="3958732" y="-316355"/>
                    <a:pt x="5223025" y="59168"/>
                  </a:cubicBezTo>
                  <a:cubicBezTo>
                    <a:pt x="7302956" y="677111"/>
                    <a:pt x="7197422" y="5978658"/>
                    <a:pt x="5223025" y="6523993"/>
                  </a:cubicBezTo>
                  <a:cubicBezTo>
                    <a:pt x="3971170" y="6869686"/>
                    <a:pt x="1847389" y="5453765"/>
                    <a:pt x="0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3D316EA9-7C31-CEE7-2F28-5663AFAC7012}"/>
                </a:ext>
              </a:extLst>
            </p:cNvPr>
            <p:cNvSpPr/>
            <p:nvPr/>
          </p:nvSpPr>
          <p:spPr>
            <a:xfrm>
              <a:off x="12199103" y="9330301"/>
              <a:ext cx="3494590" cy="6576567"/>
            </a:xfrm>
            <a:custGeom>
              <a:avLst/>
              <a:gdLst>
                <a:gd name="connsiteX0" fmla="*/ 0 w 3494590"/>
                <a:gd name="connsiteY0" fmla="*/ 3181752 h 6576567"/>
                <a:gd name="connsiteX1" fmla="*/ 2561765 w 3494590"/>
                <a:gd name="connsiteY1" fmla="*/ 5460 h 6576567"/>
                <a:gd name="connsiteX2" fmla="*/ 2561765 w 3494590"/>
                <a:gd name="connsiteY2" fmla="*/ 6571887 h 6576567"/>
                <a:gd name="connsiteX3" fmla="*/ 0 w 349459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590" h="6576567">
                  <a:moveTo>
                    <a:pt x="0" y="3181752"/>
                  </a:moveTo>
                  <a:cubicBezTo>
                    <a:pt x="1015115" y="1309355"/>
                    <a:pt x="1944507" y="-99061"/>
                    <a:pt x="2561765" y="5460"/>
                  </a:cubicBezTo>
                  <a:cubicBezTo>
                    <a:pt x="3841762" y="222429"/>
                    <a:pt x="3768768" y="6391017"/>
                    <a:pt x="2561765" y="6571887"/>
                  </a:cubicBezTo>
                  <a:cubicBezTo>
                    <a:pt x="2056451" y="6647624"/>
                    <a:pt x="1251515" y="5816677"/>
                    <a:pt x="0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B56148A-E1FD-55C2-3B84-7349DE5A486F}"/>
                </a:ext>
              </a:extLst>
            </p:cNvPr>
            <p:cNvSpPr/>
            <p:nvPr/>
          </p:nvSpPr>
          <p:spPr>
            <a:xfrm>
              <a:off x="1275668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138202" y="276233"/>
                  </a:moveTo>
                  <a:cubicBezTo>
                    <a:pt x="214528" y="276233"/>
                    <a:pt x="276403" y="214395"/>
                    <a:pt x="276403" y="138117"/>
                  </a:cubicBezTo>
                  <a:cubicBezTo>
                    <a:pt x="276403" y="61839"/>
                    <a:pt x="214528" y="0"/>
                    <a:pt x="138202" y="0"/>
                  </a:cubicBezTo>
                  <a:cubicBezTo>
                    <a:pt x="61875" y="0"/>
                    <a:pt x="0" y="61839"/>
                    <a:pt x="0" y="138117"/>
                  </a:cubicBezTo>
                  <a:cubicBezTo>
                    <a:pt x="0" y="214395"/>
                    <a:pt x="61875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F974EDDE-4F88-7420-5C04-114E93EB8ECA}"/>
                </a:ext>
              </a:extLst>
            </p:cNvPr>
            <p:cNvSpPr/>
            <p:nvPr/>
          </p:nvSpPr>
          <p:spPr>
            <a:xfrm>
              <a:off x="3398946" y="10246501"/>
              <a:ext cx="276403" cy="276233"/>
            </a:xfrm>
            <a:custGeom>
              <a:avLst/>
              <a:gdLst>
                <a:gd name="connsiteX0" fmla="*/ 276403 w 276403"/>
                <a:gd name="connsiteY0" fmla="*/ 138118 h 276233"/>
                <a:gd name="connsiteX1" fmla="*/ 138202 w 276403"/>
                <a:gd name="connsiteY1" fmla="*/ 276233 h 276233"/>
                <a:gd name="connsiteX2" fmla="*/ 0 w 276403"/>
                <a:gd name="connsiteY2" fmla="*/ 138118 h 276233"/>
                <a:gd name="connsiteX3" fmla="*/ 138202 w 276403"/>
                <a:gd name="connsiteY3" fmla="*/ 0 h 276233"/>
                <a:gd name="connsiteX4" fmla="*/ 276403 w 276403"/>
                <a:gd name="connsiteY4" fmla="*/ 138118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276403" y="138118"/>
                  </a:moveTo>
                  <a:cubicBezTo>
                    <a:pt x="276403" y="214397"/>
                    <a:pt x="214526" y="276233"/>
                    <a:pt x="138202" y="276233"/>
                  </a:cubicBezTo>
                  <a:cubicBezTo>
                    <a:pt x="61877" y="276233"/>
                    <a:pt x="0" y="214397"/>
                    <a:pt x="0" y="138118"/>
                  </a:cubicBezTo>
                  <a:cubicBezTo>
                    <a:pt x="0" y="61839"/>
                    <a:pt x="61877" y="0"/>
                    <a:pt x="138202" y="0"/>
                  </a:cubicBezTo>
                  <a:cubicBezTo>
                    <a:pt x="214526" y="0"/>
                    <a:pt x="276403" y="61839"/>
                    <a:pt x="276403" y="138118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0B63BD72-B38E-5143-7DE0-5CDE607A444C}"/>
                </a:ext>
              </a:extLst>
            </p:cNvPr>
            <p:cNvSpPr/>
            <p:nvPr/>
          </p:nvSpPr>
          <p:spPr>
            <a:xfrm>
              <a:off x="18374963" y="14616008"/>
              <a:ext cx="276403" cy="276233"/>
            </a:xfrm>
            <a:custGeom>
              <a:avLst/>
              <a:gdLst>
                <a:gd name="connsiteX0" fmla="*/ 276403 w 276403"/>
                <a:gd name="connsiteY0" fmla="*/ 138117 h 276233"/>
                <a:gd name="connsiteX1" fmla="*/ 138202 w 276403"/>
                <a:gd name="connsiteY1" fmla="*/ 276233 h 276233"/>
                <a:gd name="connsiteX2" fmla="*/ 0 w 276403"/>
                <a:gd name="connsiteY2" fmla="*/ 138117 h 276233"/>
                <a:gd name="connsiteX3" fmla="*/ 138202 w 276403"/>
                <a:gd name="connsiteY3" fmla="*/ 0 h 276233"/>
                <a:gd name="connsiteX4" fmla="*/ 276403 w 276403"/>
                <a:gd name="connsiteY4" fmla="*/ 138117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276403" y="138117"/>
                  </a:moveTo>
                  <a:cubicBezTo>
                    <a:pt x="276403" y="214395"/>
                    <a:pt x="214589" y="276233"/>
                    <a:pt x="138202" y="276233"/>
                  </a:cubicBezTo>
                  <a:cubicBezTo>
                    <a:pt x="61814" y="276233"/>
                    <a:pt x="0" y="214395"/>
                    <a:pt x="0" y="138117"/>
                  </a:cubicBezTo>
                  <a:cubicBezTo>
                    <a:pt x="0" y="61838"/>
                    <a:pt x="61814" y="0"/>
                    <a:pt x="138202" y="0"/>
                  </a:cubicBezTo>
                  <a:cubicBezTo>
                    <a:pt x="214589" y="0"/>
                    <a:pt x="276403" y="61838"/>
                    <a:pt x="276403" y="138117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AADA902D-B7B5-0C24-21CD-50FE56BA2D1E}"/>
                </a:ext>
              </a:extLst>
            </p:cNvPr>
            <p:cNvSpPr/>
            <p:nvPr/>
          </p:nvSpPr>
          <p:spPr>
            <a:xfrm>
              <a:off x="22835103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138202" y="276233"/>
                  </a:moveTo>
                  <a:cubicBezTo>
                    <a:pt x="214589" y="276233"/>
                    <a:pt x="276403" y="214395"/>
                    <a:pt x="276403" y="138117"/>
                  </a:cubicBezTo>
                  <a:cubicBezTo>
                    <a:pt x="276403" y="61839"/>
                    <a:pt x="214589" y="0"/>
                    <a:pt x="138202" y="0"/>
                  </a:cubicBezTo>
                  <a:cubicBezTo>
                    <a:pt x="61814" y="0"/>
                    <a:pt x="0" y="61839"/>
                    <a:pt x="0" y="138117"/>
                  </a:cubicBezTo>
                  <a:cubicBezTo>
                    <a:pt x="0" y="214395"/>
                    <a:pt x="61814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Текст 14">
            <a:extLst>
              <a:ext uri="{FF2B5EF4-FFF2-40B4-BE49-F238E27FC236}">
                <a16:creationId xmlns:a16="http://schemas.microsoft.com/office/drawing/2014/main" id="{3F60C5DE-79D7-8F61-E4C8-96CBF670E2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54190" y="3504834"/>
            <a:ext cx="8638747" cy="552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b="1" i="0" dirty="0" smtClean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C929E4A1-B0B8-9FDC-604F-520976BB60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22176" y="3504834"/>
            <a:ext cx="8638747" cy="552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b="1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 2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FDBD3E6D-6DED-7D5C-997F-B82001D4BA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54190" y="4540426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36FE4251-EDFE-CBFC-CAE0-A1EFFFE5A2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922176" y="4540426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9" name="Номер слайда 2">
            <a:extLst>
              <a:ext uri="{FF2B5EF4-FFF2-40B4-BE49-F238E27FC236}">
                <a16:creationId xmlns:a16="http://schemas.microsoft.com/office/drawing/2014/main" id="{19E7FC67-C581-4B09-0870-BAC352169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0667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9" name="Текст 55">
            <a:extLst>
              <a:ext uri="{FF2B5EF4-FFF2-40B4-BE49-F238E27FC236}">
                <a16:creationId xmlns:a16="http://schemas.microsoft.com/office/drawing/2014/main" id="{AAC206CD-BF6F-AA7C-7493-1155D1A928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27416" y="7436853"/>
            <a:ext cx="6167647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C8D1DE36-B7A4-4C25-BE13-8C35B85CA3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70546" y="7436853"/>
            <a:ext cx="6167647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4F57185B-0BE0-5F4A-EAD7-7339EA2D9E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613676" y="7436853"/>
            <a:ext cx="6167647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1E833D5F-87DE-7E99-F2AD-09E4014E71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27417" y="6841103"/>
            <a:ext cx="6091218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929FC0B3-0C14-BD7A-0E48-A9771871843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70546" y="6841103"/>
            <a:ext cx="6091218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55">
            <a:extLst>
              <a:ext uri="{FF2B5EF4-FFF2-40B4-BE49-F238E27FC236}">
                <a16:creationId xmlns:a16="http://schemas.microsoft.com/office/drawing/2014/main" id="{D64AD4C2-5A6F-CCA7-D6DD-E78E90555E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613676" y="6841103"/>
            <a:ext cx="6091218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38212509-3105-AE86-A483-19D3F686B4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19353" y="2890253"/>
            <a:ext cx="17848576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E71E5CC6-FDC7-358E-DA04-05CBD0D2C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45867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32" name="Текст 14">
            <a:extLst>
              <a:ext uri="{FF2B5EF4-FFF2-40B4-BE49-F238E27FC236}">
                <a16:creationId xmlns:a16="http://schemas.microsoft.com/office/drawing/2014/main" id="{777BEE66-14D5-EB0B-9D76-D06B6F9B00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2438400"/>
            <a:ext cx="9394860" cy="5591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3D608449-63FC-8436-552B-D62CAD7540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27416" y="6464300"/>
            <a:ext cx="6167647" cy="4318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C042E17F-E521-7FDF-7F68-09956647D88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27416" y="5854700"/>
            <a:ext cx="6091218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4F832DAF-3174-B142-229D-FB656BC7E9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70546" y="6464300"/>
            <a:ext cx="6167647" cy="4318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52857B92-2118-2201-4C6D-13FF88D0F0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613676" y="6464300"/>
            <a:ext cx="6167647" cy="4318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5889C5FC-D3FF-A57F-98CF-484632156F7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70546" y="5854700"/>
            <a:ext cx="6091218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7251EAF3-1428-F8AB-8B9B-F9C3AEBBC5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613676" y="5854700"/>
            <a:ext cx="6091218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204B5CE2-1242-3325-6348-0488692832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74800"/>
            <a:ext cx="9394860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402F6F31-FE09-F181-6844-4962EF537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66035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 +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32" name="Текст 14">
            <a:extLst>
              <a:ext uri="{FF2B5EF4-FFF2-40B4-BE49-F238E27FC236}">
                <a16:creationId xmlns:a16="http://schemas.microsoft.com/office/drawing/2014/main" id="{777BEE66-14D5-EB0B-9D76-D06B6F9B00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2438400"/>
            <a:ext cx="9394860" cy="5591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6BC5FCE-7099-BE48-D622-FA5B5192E844}"/>
              </a:ext>
            </a:extLst>
          </p:cNvPr>
          <p:cNvCxnSpPr>
            <a:cxnSpLocks/>
          </p:cNvCxnSpPr>
          <p:nvPr userDrawn="1"/>
        </p:nvCxnSpPr>
        <p:spPr>
          <a:xfrm>
            <a:off x="1219352" y="4102100"/>
            <a:ext cx="6706438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4A3D35F-17C3-B35A-D4FD-B89FFD11B5F7}"/>
              </a:ext>
            </a:extLst>
          </p:cNvPr>
          <p:cNvCxnSpPr>
            <a:cxnSpLocks/>
          </p:cNvCxnSpPr>
          <p:nvPr userDrawn="1"/>
        </p:nvCxnSpPr>
        <p:spPr>
          <a:xfrm>
            <a:off x="1219352" y="12511088"/>
            <a:ext cx="6706438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27C5694-14A2-5B9D-CEBE-B0D40D8804E5}"/>
              </a:ext>
            </a:extLst>
          </p:cNvPr>
          <p:cNvCxnSpPr>
            <a:cxnSpLocks/>
          </p:cNvCxnSpPr>
          <p:nvPr userDrawn="1"/>
        </p:nvCxnSpPr>
        <p:spPr>
          <a:xfrm>
            <a:off x="8840305" y="4102100"/>
            <a:ext cx="6706438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0F059A7-F3C3-F988-131C-D8AE6519656D}"/>
              </a:ext>
            </a:extLst>
          </p:cNvPr>
          <p:cNvCxnSpPr>
            <a:cxnSpLocks/>
          </p:cNvCxnSpPr>
          <p:nvPr userDrawn="1"/>
        </p:nvCxnSpPr>
        <p:spPr>
          <a:xfrm>
            <a:off x="8840305" y="12511088"/>
            <a:ext cx="6706438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477AC1D-40E2-F58D-2A7D-C01D6C10AAAE}"/>
              </a:ext>
            </a:extLst>
          </p:cNvPr>
          <p:cNvCxnSpPr>
            <a:cxnSpLocks/>
          </p:cNvCxnSpPr>
          <p:nvPr userDrawn="1"/>
        </p:nvCxnSpPr>
        <p:spPr>
          <a:xfrm>
            <a:off x="16461257" y="4102100"/>
            <a:ext cx="6706438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95075BD-A590-BDD8-8DA5-1147519D7669}"/>
              </a:ext>
            </a:extLst>
          </p:cNvPr>
          <p:cNvCxnSpPr>
            <a:cxnSpLocks/>
          </p:cNvCxnSpPr>
          <p:nvPr userDrawn="1"/>
        </p:nvCxnSpPr>
        <p:spPr>
          <a:xfrm>
            <a:off x="16461257" y="12511088"/>
            <a:ext cx="6706438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5F018F4-577E-2F8C-171C-7C94839D0861}"/>
              </a:ext>
            </a:extLst>
          </p:cNvPr>
          <p:cNvCxnSpPr>
            <a:cxnSpLocks/>
          </p:cNvCxnSpPr>
          <p:nvPr userDrawn="1"/>
        </p:nvCxnSpPr>
        <p:spPr>
          <a:xfrm>
            <a:off x="8380252" y="4546600"/>
            <a:ext cx="0" cy="7394525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55">
            <a:extLst>
              <a:ext uri="{FF2B5EF4-FFF2-40B4-BE49-F238E27FC236}">
                <a16:creationId xmlns:a16="http://schemas.microsoft.com/office/drawing/2014/main" id="{E9F9F016-14C9-A8F9-F9D2-55873A8A745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9352" y="5219700"/>
            <a:ext cx="6167647" cy="65723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0700B29B-4077-93FF-C4B9-2A34A88F2D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9352" y="4610100"/>
            <a:ext cx="6091218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A97097F6-5AC6-2031-00CF-BC42C185CB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40305" y="5219700"/>
            <a:ext cx="6167647" cy="65723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5B9E0A5-538D-C655-0AE3-7850AF5FB9E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461257" y="5219700"/>
            <a:ext cx="6167647" cy="65723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3E7367DD-D27C-C0F1-0DB1-0BC6589FC7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40305" y="4610100"/>
            <a:ext cx="6091218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2BBEEED8-C40B-4333-DDE7-E766E53570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461257" y="4610100"/>
            <a:ext cx="6091218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E576B061-3915-FE58-E05C-7331D400AD64}"/>
              </a:ext>
            </a:extLst>
          </p:cNvPr>
          <p:cNvCxnSpPr>
            <a:cxnSpLocks/>
          </p:cNvCxnSpPr>
          <p:nvPr userDrawn="1"/>
        </p:nvCxnSpPr>
        <p:spPr>
          <a:xfrm>
            <a:off x="16004000" y="4546600"/>
            <a:ext cx="0" cy="7394525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7">
            <a:extLst>
              <a:ext uri="{FF2B5EF4-FFF2-40B4-BE49-F238E27FC236}">
                <a16:creationId xmlns:a16="http://schemas.microsoft.com/office/drawing/2014/main" id="{A90427D1-899F-D511-9395-05A6330A48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74800"/>
            <a:ext cx="9394860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4C820C00-EEEB-EF89-FB5B-3EFA72A26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40032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4" name="Текст 14">
            <a:extLst>
              <a:ext uri="{FF2B5EF4-FFF2-40B4-BE49-F238E27FC236}">
                <a16:creationId xmlns:a16="http://schemas.microsoft.com/office/drawing/2014/main" id="{95ADFFE7-60D4-F6D9-CFAE-84AF50A598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2438400"/>
            <a:ext cx="9394860" cy="5591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3A747506-1AE4-4C00-E272-244B0157C7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27416" y="7810500"/>
            <a:ext cx="4300851" cy="3022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чей-то вывод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266C6B3D-C76B-271D-7F45-729B8B1BB06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27416" y="7200900"/>
            <a:ext cx="430085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BC78EB6C-F00D-8B5E-0C8E-C0E074F5DB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03413" y="7810500"/>
            <a:ext cx="4300851" cy="3022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чей-то вывод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44C1798F-4E84-6410-DD6E-4CB48A5A199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879410" y="7810500"/>
            <a:ext cx="4300851" cy="3022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чей-то вывод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2BD99801-DCA4-2EB4-A95C-78A0C70DBA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468108" y="7810500"/>
            <a:ext cx="4300851" cy="3022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чей-то вывод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50E4288B-D21F-C790-ECCF-F1FCE73ECB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03413" y="7200900"/>
            <a:ext cx="430085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2E210F67-5245-E30F-26FF-CC45E41E1C6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879410" y="7200900"/>
            <a:ext cx="430085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BF13C697-9283-0ED6-8BE1-D12F6E7FEC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68108" y="7200900"/>
            <a:ext cx="430085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C3DFA79B-6438-92EB-30F2-1A50AA431B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74800"/>
            <a:ext cx="9394860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18B2A5B5-DF99-ED58-E128-0B017A009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066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4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Рисунок 38">
            <a:extLst>
              <a:ext uri="{FF2B5EF4-FFF2-40B4-BE49-F238E27FC236}">
                <a16:creationId xmlns:a16="http://schemas.microsoft.com/office/drawing/2014/main" id="{7D0CF3DD-D54F-E9C9-9210-76CCCF6F10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352" y="1219200"/>
            <a:ext cx="10728607" cy="11291888"/>
          </a:xfrm>
          <a:prstGeom prst="round2DiagRect">
            <a:avLst>
              <a:gd name="adj1" fmla="val 7556"/>
              <a:gd name="adj2" fmla="val 0"/>
            </a:avLst>
          </a:prstGeom>
        </p:spPr>
        <p:txBody>
          <a:bodyPr/>
          <a:lstStyle/>
          <a:p>
            <a:endParaRPr lang="ru-RU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BAF70AF1-65F7-EBBC-5968-27703152E38E}"/>
              </a:ext>
            </a:extLst>
          </p:cNvPr>
          <p:cNvGrpSpPr/>
          <p:nvPr userDrawn="1"/>
        </p:nvGrpSpPr>
        <p:grpSpPr>
          <a:xfrm>
            <a:off x="1219352" y="11277600"/>
            <a:ext cx="1473384" cy="1219200"/>
            <a:chOff x="1219352" y="11277600"/>
            <a:chExt cx="1473384" cy="1219200"/>
          </a:xfrm>
        </p:grpSpPr>
        <p:sp>
          <p:nvSpPr>
            <p:cNvPr id="36" name="Shape 24">
              <a:extLst>
                <a:ext uri="{FF2B5EF4-FFF2-40B4-BE49-F238E27FC236}">
                  <a16:creationId xmlns:a16="http://schemas.microsoft.com/office/drawing/2014/main" id="{7715BCB0-E696-F254-47DB-E9C64D863B07}"/>
                </a:ext>
              </a:extLst>
            </p:cNvPr>
            <p:cNvSpPr/>
            <p:nvPr userDrawn="1"/>
          </p:nvSpPr>
          <p:spPr>
            <a:xfrm>
              <a:off x="1219352" y="11277600"/>
              <a:ext cx="1473384" cy="1219200"/>
            </a:xfrm>
            <a:prstGeom prst="rect">
              <a:avLst/>
            </a:prstGeom>
            <a:solidFill>
              <a:schemeClr val="bg1"/>
            </a:solidFill>
            <a:ln/>
          </p:spPr>
        </p:sp>
        <p:pic>
          <p:nvPicPr>
            <p:cNvPr id="37" name="Image 2" descr=" ">
              <a:extLst>
                <a:ext uri="{FF2B5EF4-FFF2-40B4-BE49-F238E27FC236}">
                  <a16:creationId xmlns:a16="http://schemas.microsoft.com/office/drawing/2014/main" id="{4A9F18CC-42B1-82E0-DF46-8B7A18D6C7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473384" y="11569700"/>
              <a:ext cx="965321" cy="635000"/>
            </a:xfrm>
            <a:prstGeom prst="rect">
              <a:avLst/>
            </a:prstGeom>
          </p:spPr>
        </p:pic>
      </p:grpSp>
      <p:sp>
        <p:nvSpPr>
          <p:cNvPr id="41" name="Текст 55">
            <a:extLst>
              <a:ext uri="{FF2B5EF4-FFF2-40B4-BE49-F238E27FC236}">
                <a16:creationId xmlns:a16="http://schemas.microsoft.com/office/drawing/2014/main" id="{76402B6D-6013-986A-5121-DD359586D99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879410" y="2781300"/>
            <a:ext cx="4293137" cy="3022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68DB9C24-9D17-88B5-4850-E42B00E0C6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468108" y="2781300"/>
            <a:ext cx="4293137" cy="3022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CA125B0E-855B-A9D1-B25E-158C4BC78F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468108" y="8610600"/>
            <a:ext cx="4293137" cy="3022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57A983C7-F0B3-2ECB-0EDD-47BD66D7D3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879410" y="8610600"/>
            <a:ext cx="4293137" cy="3022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ACEEB0FC-8539-7670-4337-4EDBB964669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879410" y="2171700"/>
            <a:ext cx="4318540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E1B5780C-1BEE-9C31-7944-56BBB651D23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68108" y="2171700"/>
            <a:ext cx="4318540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02F13583-865C-D633-F444-0EF0503329A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68108" y="8116482"/>
            <a:ext cx="4318540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60933A65-5315-5632-FA1D-A4689188C19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879410" y="8116482"/>
            <a:ext cx="4318540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6E76F030-1832-7830-DE42-4EDF6C1E5AC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879410" y="1727200"/>
            <a:ext cx="4293137" cy="3802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1" i="0" baseline="30000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(01)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2552111E-842C-8342-374C-2EEA6C89F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468108" y="1727200"/>
            <a:ext cx="4293137" cy="3802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1" i="0" baseline="30000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(02)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DB28BEDE-9C70-0036-6402-FC577427434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68108" y="7556435"/>
            <a:ext cx="4293137" cy="3802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1" i="0" baseline="30000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(04)</a:t>
            </a:r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1A521593-ED1A-F641-B8FB-7F5FAEAAE02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879410" y="7556435"/>
            <a:ext cx="4293137" cy="3802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1" i="0" baseline="30000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(03)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7A9D853A-FF29-3624-179E-45990C6E7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Shape 0">
            <a:extLst>
              <a:ext uri="{FF2B5EF4-FFF2-40B4-BE49-F238E27FC236}">
                <a16:creationId xmlns:a16="http://schemas.microsoft.com/office/drawing/2014/main" id="{ADC6CEC2-C251-FC38-3951-D78D8227C0D5}"/>
              </a:ext>
            </a:extLst>
          </p:cNvPr>
          <p:cNvSpPr/>
          <p:nvPr userDrawn="1"/>
        </p:nvSpPr>
        <p:spPr>
          <a:xfrm>
            <a:off x="17960045" y="1219200"/>
            <a:ext cx="5207651" cy="5448300"/>
          </a:xfrm>
          <a:prstGeom prst="roundRect">
            <a:avLst>
              <a:gd name="adj" fmla="val 4969"/>
            </a:avLst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6" name="Shape 6">
            <a:extLst>
              <a:ext uri="{FF2B5EF4-FFF2-40B4-BE49-F238E27FC236}">
                <a16:creationId xmlns:a16="http://schemas.microsoft.com/office/drawing/2014/main" id="{CFDB97AF-31DD-20C8-E8F3-665418E8ADAA}"/>
              </a:ext>
            </a:extLst>
          </p:cNvPr>
          <p:cNvSpPr/>
          <p:nvPr userDrawn="1"/>
        </p:nvSpPr>
        <p:spPr>
          <a:xfrm>
            <a:off x="12371346" y="1219200"/>
            <a:ext cx="5207651" cy="5448300"/>
          </a:xfrm>
          <a:prstGeom prst="roundRect">
            <a:avLst>
              <a:gd name="adj" fmla="val 4969"/>
            </a:avLst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8" name="Shape 12">
            <a:extLst>
              <a:ext uri="{FF2B5EF4-FFF2-40B4-BE49-F238E27FC236}">
                <a16:creationId xmlns:a16="http://schemas.microsoft.com/office/drawing/2014/main" id="{27C19AED-2BFE-5E42-8635-74F6FC8C6D84}"/>
              </a:ext>
            </a:extLst>
          </p:cNvPr>
          <p:cNvSpPr/>
          <p:nvPr userDrawn="1"/>
        </p:nvSpPr>
        <p:spPr>
          <a:xfrm>
            <a:off x="17960045" y="7048500"/>
            <a:ext cx="5207651" cy="5448300"/>
          </a:xfrm>
          <a:prstGeom prst="roundRect">
            <a:avLst>
              <a:gd name="adj" fmla="val 4969"/>
            </a:avLst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9" name="Shape 18">
            <a:extLst>
              <a:ext uri="{FF2B5EF4-FFF2-40B4-BE49-F238E27FC236}">
                <a16:creationId xmlns:a16="http://schemas.microsoft.com/office/drawing/2014/main" id="{CD688281-1AF8-118C-E0FA-6DB25C7ADBF7}"/>
              </a:ext>
            </a:extLst>
          </p:cNvPr>
          <p:cNvSpPr/>
          <p:nvPr userDrawn="1"/>
        </p:nvSpPr>
        <p:spPr>
          <a:xfrm>
            <a:off x="12371346" y="7048500"/>
            <a:ext cx="5207651" cy="5448300"/>
          </a:xfrm>
          <a:prstGeom prst="roundRect">
            <a:avLst>
              <a:gd name="adj" fmla="val 4969"/>
            </a:avLst>
          </a:prstGeom>
          <a:noFill/>
          <a:ln w="25400">
            <a:solidFill>
              <a:schemeClr val="bg1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17728389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" descr=" ">
            <a:extLst>
              <a:ext uri="{FF2B5EF4-FFF2-40B4-BE49-F238E27FC236}">
                <a16:creationId xmlns:a16="http://schemas.microsoft.com/office/drawing/2014/main" id="{EF0A7645-B8F0-0B88-B96A-36A7A5C13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19352" y="11899900"/>
            <a:ext cx="965321" cy="635000"/>
          </a:xfrm>
          <a:prstGeom prst="rect">
            <a:avLst/>
          </a:prstGeom>
        </p:spPr>
      </p:pic>
      <p:sp>
        <p:nvSpPr>
          <p:cNvPr id="22" name="Текст 14">
            <a:extLst>
              <a:ext uri="{FF2B5EF4-FFF2-40B4-BE49-F238E27FC236}">
                <a16:creationId xmlns:a16="http://schemas.microsoft.com/office/drawing/2014/main" id="{5F77FC78-137E-8207-8906-6FA8CEADF8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2" y="4404896"/>
            <a:ext cx="6583528" cy="5591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69868D57-8442-CD71-0B73-77BFCBB79F0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70546" y="2829426"/>
            <a:ext cx="6077230" cy="21447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8F5F961C-CA29-6702-65CC-909B9AE671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70546" y="2171700"/>
            <a:ext cx="430085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25208EEE-BBF4-8F1C-4A33-8A8B9227CA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543338" y="2829426"/>
            <a:ext cx="6077230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727D2E8A-C143-6A10-4A26-C77D4171DFF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543338" y="2171700"/>
            <a:ext cx="430085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0300E677-86AB-909C-5486-BA60172A82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70546" y="8752349"/>
            <a:ext cx="6077230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AD127D1B-C083-96DD-E909-C29E88E118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70546" y="8116482"/>
            <a:ext cx="430085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B1925066-3A64-B28A-341F-69C2FF52D5F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6543338" y="8752349"/>
            <a:ext cx="6077230" cy="21447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30" name="Текст 55">
            <a:extLst>
              <a:ext uri="{FF2B5EF4-FFF2-40B4-BE49-F238E27FC236}">
                <a16:creationId xmlns:a16="http://schemas.microsoft.com/office/drawing/2014/main" id="{A5C8703B-5F1B-ACA2-91B8-19EBDC06796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6543338" y="8116482"/>
            <a:ext cx="430085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C421F43F-44C9-351A-E86A-977F357A44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00208" y="1727200"/>
            <a:ext cx="4293137" cy="3802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1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(01)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A652F64C-4C0C-B1DC-CD5F-DC1890C6A3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543338" y="1727200"/>
            <a:ext cx="4293137" cy="3802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1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(02)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77D180A4-F5B9-DBC6-DE77-A6B002AC8F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6543338" y="7556435"/>
            <a:ext cx="4293137" cy="3802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1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(04)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772B52D4-D903-9780-F69A-C3736DE2E82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00208" y="7556500"/>
            <a:ext cx="4293137" cy="3802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1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(03)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89CC0140-328D-AC96-AFEE-E8321B3D39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1737678"/>
            <a:ext cx="6966340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A12DDE12-170E-1AE0-91B8-D45F99D4F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Shape 0">
            <a:extLst>
              <a:ext uri="{FF2B5EF4-FFF2-40B4-BE49-F238E27FC236}">
                <a16:creationId xmlns:a16="http://schemas.microsoft.com/office/drawing/2014/main" id="{B9639364-02F5-343E-1212-0780763F9D6A}"/>
              </a:ext>
            </a:extLst>
          </p:cNvPr>
          <p:cNvSpPr/>
          <p:nvPr userDrawn="1"/>
        </p:nvSpPr>
        <p:spPr>
          <a:xfrm>
            <a:off x="8662483" y="1219200"/>
            <a:ext cx="7062083" cy="5448300"/>
          </a:xfrm>
          <a:prstGeom prst="roundRect">
            <a:avLst>
              <a:gd name="adj" fmla="val 4969"/>
            </a:avLst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B312DAFF-2B09-FD47-CB25-DBF4722F3F73}"/>
              </a:ext>
            </a:extLst>
          </p:cNvPr>
          <p:cNvSpPr/>
          <p:nvPr userDrawn="1"/>
        </p:nvSpPr>
        <p:spPr>
          <a:xfrm>
            <a:off x="8662483" y="7048500"/>
            <a:ext cx="7062083" cy="5448300"/>
          </a:xfrm>
          <a:prstGeom prst="roundRect">
            <a:avLst>
              <a:gd name="adj" fmla="val 4969"/>
            </a:avLst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C5F0F57B-78F4-5613-291E-3E5B98FE826E}"/>
              </a:ext>
            </a:extLst>
          </p:cNvPr>
          <p:cNvSpPr/>
          <p:nvPr userDrawn="1"/>
        </p:nvSpPr>
        <p:spPr>
          <a:xfrm>
            <a:off x="16105613" y="1219200"/>
            <a:ext cx="7062083" cy="5448300"/>
          </a:xfrm>
          <a:prstGeom prst="roundRect">
            <a:avLst>
              <a:gd name="adj" fmla="val 4969"/>
            </a:avLst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18">
            <a:extLst>
              <a:ext uri="{FF2B5EF4-FFF2-40B4-BE49-F238E27FC236}">
                <a16:creationId xmlns:a16="http://schemas.microsoft.com/office/drawing/2014/main" id="{341FBB31-261F-497F-8CD9-6BD1B603E996}"/>
              </a:ext>
            </a:extLst>
          </p:cNvPr>
          <p:cNvSpPr/>
          <p:nvPr userDrawn="1"/>
        </p:nvSpPr>
        <p:spPr>
          <a:xfrm>
            <a:off x="16105613" y="7048500"/>
            <a:ext cx="7062083" cy="5448300"/>
          </a:xfrm>
          <a:prstGeom prst="roundRect">
            <a:avLst>
              <a:gd name="adj" fmla="val 4969"/>
            </a:avLst>
          </a:prstGeom>
          <a:noFill/>
          <a:ln w="25400">
            <a:solidFill>
              <a:schemeClr val="tx1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24428952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F05CF60B-303C-59F0-511C-5DB1A022843F}"/>
              </a:ext>
            </a:extLst>
          </p:cNvPr>
          <p:cNvCxnSpPr>
            <a:cxnSpLocks/>
          </p:cNvCxnSpPr>
          <p:nvPr userDrawn="1"/>
        </p:nvCxnSpPr>
        <p:spPr>
          <a:xfrm>
            <a:off x="1219352" y="3094224"/>
            <a:ext cx="17185248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BBE7DF51-59FE-3CD3-949C-4435C99D8747}"/>
              </a:ext>
            </a:extLst>
          </p:cNvPr>
          <p:cNvCxnSpPr>
            <a:cxnSpLocks/>
          </p:cNvCxnSpPr>
          <p:nvPr userDrawn="1"/>
        </p:nvCxnSpPr>
        <p:spPr>
          <a:xfrm>
            <a:off x="18984296" y="3746500"/>
            <a:ext cx="0" cy="8764588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D902FED-197E-5F3F-62A9-79B50A7A420A}"/>
              </a:ext>
            </a:extLst>
          </p:cNvPr>
          <p:cNvCxnSpPr>
            <a:cxnSpLocks/>
          </p:cNvCxnSpPr>
          <p:nvPr userDrawn="1"/>
        </p:nvCxnSpPr>
        <p:spPr>
          <a:xfrm>
            <a:off x="18984296" y="1219200"/>
            <a:ext cx="0" cy="13208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8F928FB2-49D9-E45B-B328-D5DB952E4ECF}"/>
              </a:ext>
            </a:extLst>
          </p:cNvPr>
          <p:cNvCxnSpPr>
            <a:cxnSpLocks/>
          </p:cNvCxnSpPr>
          <p:nvPr userDrawn="1"/>
        </p:nvCxnSpPr>
        <p:spPr>
          <a:xfrm>
            <a:off x="19616070" y="3094224"/>
            <a:ext cx="355825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19352" y="1219200"/>
            <a:ext cx="6960470" cy="1222970"/>
          </a:xfrm>
          <a:prstGeom prst="rect">
            <a:avLst/>
          </a:prstGeom>
        </p:spPr>
      </p:pic>
      <p:sp>
        <p:nvSpPr>
          <p:cNvPr id="39" name="Текст 34">
            <a:extLst>
              <a:ext uri="{FF2B5EF4-FFF2-40B4-BE49-F238E27FC236}">
                <a16:creationId xmlns:a16="http://schemas.microsoft.com/office/drawing/2014/main" id="{30148C2E-65E6-553A-87C6-8515D63719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5783536"/>
            <a:ext cx="17185245" cy="28212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10000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11000"/>
              </a:lnSpc>
              <a:spcBef>
                <a:spcPct val="0"/>
              </a:spcBef>
              <a:buNone/>
            </a:pPr>
            <a:r>
              <a:rPr lang="ru-RU" dirty="0"/>
              <a:t>Заголовок презентации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0" name="Текст 36">
            <a:extLst>
              <a:ext uri="{FF2B5EF4-FFF2-40B4-BE49-F238E27FC236}">
                <a16:creationId xmlns:a16="http://schemas.microsoft.com/office/drawing/2014/main" id="{CB269489-8C4D-D9B1-8FE0-3A485C9FE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9353" y="12207829"/>
            <a:ext cx="10479598" cy="37837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FontTx/>
              <a:buNone/>
              <a:defRPr lang="ru-RU" sz="24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  <p:sp>
        <p:nvSpPr>
          <p:cNvPr id="41" name="Текст 36">
            <a:extLst>
              <a:ext uri="{FF2B5EF4-FFF2-40B4-BE49-F238E27FC236}">
                <a16:creationId xmlns:a16="http://schemas.microsoft.com/office/drawing/2014/main" id="{72922CAA-042E-7D53-F212-889AE4405D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616069" y="12207829"/>
            <a:ext cx="3558256" cy="37837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24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ru-RU" dirty="0"/>
              <a:t>Дата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карточе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0">
            <a:extLst>
              <a:ext uri="{FF2B5EF4-FFF2-40B4-BE49-F238E27FC236}">
                <a16:creationId xmlns:a16="http://schemas.microsoft.com/office/drawing/2014/main" id="{42F06331-ED4E-CDDD-98F2-0259F89A31B3}"/>
              </a:ext>
            </a:extLst>
          </p:cNvPr>
          <p:cNvSpPr/>
          <p:nvPr userDrawn="1"/>
        </p:nvSpPr>
        <p:spPr>
          <a:xfrm>
            <a:off x="1219352" y="1219200"/>
            <a:ext cx="7062083" cy="5435600"/>
          </a:xfrm>
          <a:prstGeom prst="roundRect">
            <a:avLst>
              <a:gd name="adj" fmla="val 4981"/>
            </a:avLst>
          </a:prstGeom>
          <a:solidFill>
            <a:schemeClr val="tx1"/>
          </a:solidFill>
          <a:ln/>
        </p:spPr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7DF16332-D017-A87A-A0CA-25A310DCBBF0}"/>
              </a:ext>
            </a:extLst>
          </p:cNvPr>
          <p:cNvSpPr/>
          <p:nvPr userDrawn="1"/>
        </p:nvSpPr>
        <p:spPr>
          <a:xfrm>
            <a:off x="8662483" y="1219200"/>
            <a:ext cx="7062083" cy="5435600"/>
          </a:xfrm>
          <a:prstGeom prst="roundRect">
            <a:avLst>
              <a:gd name="adj" fmla="val 4981"/>
            </a:avLst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7" name="Shape 5">
            <a:extLst>
              <a:ext uri="{FF2B5EF4-FFF2-40B4-BE49-F238E27FC236}">
                <a16:creationId xmlns:a16="http://schemas.microsoft.com/office/drawing/2014/main" id="{D33A0E28-888B-BBE3-0EFA-7A531F41B5F2}"/>
              </a:ext>
            </a:extLst>
          </p:cNvPr>
          <p:cNvSpPr/>
          <p:nvPr userDrawn="1"/>
        </p:nvSpPr>
        <p:spPr>
          <a:xfrm>
            <a:off x="8662483" y="7048500"/>
            <a:ext cx="7062083" cy="5435600"/>
          </a:xfrm>
          <a:prstGeom prst="roundRect">
            <a:avLst>
              <a:gd name="adj" fmla="val 4981"/>
            </a:avLst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8" name="Shape 7">
            <a:extLst>
              <a:ext uri="{FF2B5EF4-FFF2-40B4-BE49-F238E27FC236}">
                <a16:creationId xmlns:a16="http://schemas.microsoft.com/office/drawing/2014/main" id="{04F6B8DA-5629-4B25-F2C4-E58CE5FEF275}"/>
              </a:ext>
            </a:extLst>
          </p:cNvPr>
          <p:cNvSpPr/>
          <p:nvPr userDrawn="1"/>
        </p:nvSpPr>
        <p:spPr>
          <a:xfrm>
            <a:off x="1219352" y="7048500"/>
            <a:ext cx="7062083" cy="5435600"/>
          </a:xfrm>
          <a:prstGeom prst="roundRect">
            <a:avLst>
              <a:gd name="adj" fmla="val 4981"/>
            </a:avLst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21" name="Shape 9">
            <a:extLst>
              <a:ext uri="{FF2B5EF4-FFF2-40B4-BE49-F238E27FC236}">
                <a16:creationId xmlns:a16="http://schemas.microsoft.com/office/drawing/2014/main" id="{FFAAFA5A-CA99-D96B-A7FF-310C4CFBE774}"/>
              </a:ext>
            </a:extLst>
          </p:cNvPr>
          <p:cNvSpPr/>
          <p:nvPr userDrawn="1"/>
        </p:nvSpPr>
        <p:spPr>
          <a:xfrm>
            <a:off x="16105613" y="1219200"/>
            <a:ext cx="7062083" cy="5435600"/>
          </a:xfrm>
          <a:prstGeom prst="roundRect">
            <a:avLst>
              <a:gd name="adj" fmla="val 4981"/>
            </a:avLst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22" name="Shape 11">
            <a:extLst>
              <a:ext uri="{FF2B5EF4-FFF2-40B4-BE49-F238E27FC236}">
                <a16:creationId xmlns:a16="http://schemas.microsoft.com/office/drawing/2014/main" id="{6DF2AF93-9759-15BC-C116-8E490CDE440B}"/>
              </a:ext>
            </a:extLst>
          </p:cNvPr>
          <p:cNvSpPr/>
          <p:nvPr userDrawn="1"/>
        </p:nvSpPr>
        <p:spPr>
          <a:xfrm>
            <a:off x="16105613" y="7048500"/>
            <a:ext cx="7062083" cy="5435600"/>
          </a:xfrm>
          <a:prstGeom prst="roundRect">
            <a:avLst>
              <a:gd name="adj" fmla="val 4981"/>
            </a:avLst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86FEBA3A-B5A1-F94A-2543-90F7D077A173}"/>
              </a:ext>
            </a:extLst>
          </p:cNvPr>
          <p:cNvSpPr/>
          <p:nvPr userDrawn="1"/>
        </p:nvSpPr>
        <p:spPr>
          <a:xfrm>
            <a:off x="21922940" y="685800"/>
            <a:ext cx="1524191" cy="1016000"/>
          </a:xfrm>
          <a:prstGeom prst="rect">
            <a:avLst/>
          </a:prstGeom>
          <a:solidFill>
            <a:schemeClr val="bg1"/>
          </a:solidFill>
          <a:ln/>
        </p:spPr>
      </p:sp>
      <p:pic>
        <p:nvPicPr>
          <p:cNvPr id="20" name="Image 5" descr=" ">
            <a:extLst>
              <a:ext uri="{FF2B5EF4-FFF2-40B4-BE49-F238E27FC236}">
                <a16:creationId xmlns:a16="http://schemas.microsoft.com/office/drawing/2014/main" id="{94322F50-DE54-CCD0-8442-3C7461EC54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AF257A40-73CD-ECA0-F516-D614E21EC47F}"/>
              </a:ext>
            </a:extLst>
          </p:cNvPr>
          <p:cNvGrpSpPr/>
          <p:nvPr userDrawn="1"/>
        </p:nvGrpSpPr>
        <p:grpSpPr>
          <a:xfrm>
            <a:off x="6752785" y="5154725"/>
            <a:ext cx="900000" cy="900000"/>
            <a:chOff x="839608" y="7340770"/>
            <a:chExt cx="918854" cy="918854"/>
          </a:xfrm>
        </p:grpSpPr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F082081C-3BD4-C76C-6AE7-CA1EB021CBC0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E6189705-B184-6B76-944C-DC7212A8A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43" name="Текст 7">
            <a:extLst>
              <a:ext uri="{FF2B5EF4-FFF2-40B4-BE49-F238E27FC236}">
                <a16:creationId xmlns:a16="http://schemas.microsoft.com/office/drawing/2014/main" id="{E5813595-2A5D-07E0-87DC-9EF15F0E04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27416" y="1727200"/>
            <a:ext cx="5925369" cy="179536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0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карточке</a:t>
            </a:r>
          </a:p>
        </p:txBody>
      </p:sp>
      <p:sp>
        <p:nvSpPr>
          <p:cNvPr id="2" name="Текст 55">
            <a:extLst>
              <a:ext uri="{FF2B5EF4-FFF2-40B4-BE49-F238E27FC236}">
                <a16:creationId xmlns:a16="http://schemas.microsoft.com/office/drawing/2014/main" id="{1BC9DFC4-238A-F4F6-D9B4-2E60AF362FF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70546" y="1727200"/>
            <a:ext cx="6077230" cy="30521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ru-RU" sz="3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…моя цель – стать высококвалифицированным специалистом в области </a:t>
            </a:r>
            <a:br>
              <a:rPr lang="ru-RU" dirty="0"/>
            </a:br>
            <a:r>
              <a:rPr lang="en" dirty="0"/>
              <a:t>Data Science </a:t>
            </a: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4" name="Текст 55">
            <a:extLst>
              <a:ext uri="{FF2B5EF4-FFF2-40B4-BE49-F238E27FC236}">
                <a16:creationId xmlns:a16="http://schemas.microsoft.com/office/drawing/2014/main" id="{55D86E96-0741-32CA-FB2A-12BAE48973A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6613676" y="1727200"/>
            <a:ext cx="6077230" cy="30521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ru-RU" sz="3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…моя цель – стать высококвалифицированным специалистом в области </a:t>
            </a:r>
            <a:br>
              <a:rPr lang="ru-RU" dirty="0"/>
            </a:br>
            <a:r>
              <a:rPr lang="en" dirty="0"/>
              <a:t>Data Science </a:t>
            </a: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6" name="Текст 55">
            <a:extLst>
              <a:ext uri="{FF2B5EF4-FFF2-40B4-BE49-F238E27FC236}">
                <a16:creationId xmlns:a16="http://schemas.microsoft.com/office/drawing/2014/main" id="{C99B70E7-D681-52EF-16B2-E1C74965EB8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70546" y="7556500"/>
            <a:ext cx="6077230" cy="30521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ru-RU" sz="3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…моя цель – стать высококвалифицированным специалистом в области </a:t>
            </a:r>
            <a:br>
              <a:rPr lang="ru-RU" dirty="0"/>
            </a:br>
            <a:r>
              <a:rPr lang="en" dirty="0"/>
              <a:t>Data Science </a:t>
            </a: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7" name="Текст 55">
            <a:extLst>
              <a:ext uri="{FF2B5EF4-FFF2-40B4-BE49-F238E27FC236}">
                <a16:creationId xmlns:a16="http://schemas.microsoft.com/office/drawing/2014/main" id="{DAE7549B-44D1-0E87-0514-5D020674918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613676" y="7556500"/>
            <a:ext cx="6077230" cy="30521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ru-RU" sz="3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…моя цель – стать высококвалифицированным специалистом в области </a:t>
            </a:r>
            <a:br>
              <a:rPr lang="ru-RU" dirty="0"/>
            </a:br>
            <a:r>
              <a:rPr lang="en" dirty="0"/>
              <a:t>Data Science </a:t>
            </a: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1E5C08F5-316C-B4F3-508F-E3A1BC64B8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727416" y="7556500"/>
            <a:ext cx="6077230" cy="30521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ru-RU" sz="3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…моя цель – стать высококвалифицированным специалистом в области </a:t>
            </a:r>
            <a:br>
              <a:rPr lang="ru-RU" dirty="0"/>
            </a:br>
            <a:r>
              <a:rPr lang="en" dirty="0"/>
              <a:t>Data Science </a:t>
            </a: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12" name="Номер слайда 2">
            <a:extLst>
              <a:ext uri="{FF2B5EF4-FFF2-40B4-BE49-F238E27FC236}">
                <a16:creationId xmlns:a16="http://schemas.microsoft.com/office/drawing/2014/main" id="{D84CA444-045D-05D0-739E-FFB5873531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8690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карточек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Текст 55">
            <a:extLst>
              <a:ext uri="{FF2B5EF4-FFF2-40B4-BE49-F238E27FC236}">
                <a16:creationId xmlns:a16="http://schemas.microsoft.com/office/drawing/2014/main" id="{50A3E5C1-CC59-8EB4-295D-7EBDD179C5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27416" y="3556000"/>
            <a:ext cx="6058657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A0C26F81-661F-951C-2891-9D696F6CE3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27416" y="2946400"/>
            <a:ext cx="4318540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15C308B5-50AF-914B-FA49-D0D2CA879CA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70546" y="3556000"/>
            <a:ext cx="6058657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1626877E-E726-6EF0-6904-7057C89FFC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0546" y="2946400"/>
            <a:ext cx="4318540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5EF1B351-DEDB-702C-5628-2FCCEA294A9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613676" y="3556000"/>
            <a:ext cx="6058657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842FDBF8-C1E2-6F00-CEED-9D2261F0792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613676" y="2946400"/>
            <a:ext cx="4318540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5FF1035B-7B27-DF6E-DB79-1529C74CAA0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0546" y="9372600"/>
            <a:ext cx="6058657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A7BE5046-F966-F33E-BB99-075333BACD0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70546" y="8763000"/>
            <a:ext cx="4318540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7" name="Текст 55">
            <a:extLst>
              <a:ext uri="{FF2B5EF4-FFF2-40B4-BE49-F238E27FC236}">
                <a16:creationId xmlns:a16="http://schemas.microsoft.com/office/drawing/2014/main" id="{E2282C99-A76D-DEDE-7E0B-25B47A048AD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613676" y="9372600"/>
            <a:ext cx="6058657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8" name="Текст 55">
            <a:extLst>
              <a:ext uri="{FF2B5EF4-FFF2-40B4-BE49-F238E27FC236}">
                <a16:creationId xmlns:a16="http://schemas.microsoft.com/office/drawing/2014/main" id="{47F00621-1F64-FC44-161B-E65B3F5A01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613676" y="8763000"/>
            <a:ext cx="4318540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9" name="Текст 55">
            <a:extLst>
              <a:ext uri="{FF2B5EF4-FFF2-40B4-BE49-F238E27FC236}">
                <a16:creationId xmlns:a16="http://schemas.microsoft.com/office/drawing/2014/main" id="{31E440CC-7E76-2CFA-6591-D8D5E88F15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727416" y="9372600"/>
            <a:ext cx="6058657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70" name="Текст 55">
            <a:extLst>
              <a:ext uri="{FF2B5EF4-FFF2-40B4-BE49-F238E27FC236}">
                <a16:creationId xmlns:a16="http://schemas.microsoft.com/office/drawing/2014/main" id="{C579FFD4-E3AD-1CE3-DB66-1D594C46DB5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27416" y="8763000"/>
            <a:ext cx="4318540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C8F6E55D-DBED-4A5F-2ADC-BC7E60D2B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Shape 0">
            <a:extLst>
              <a:ext uri="{FF2B5EF4-FFF2-40B4-BE49-F238E27FC236}">
                <a16:creationId xmlns:a16="http://schemas.microsoft.com/office/drawing/2014/main" id="{553B3A4D-B085-2D61-0DDF-C98ABFF0CE7E}"/>
              </a:ext>
            </a:extLst>
          </p:cNvPr>
          <p:cNvSpPr/>
          <p:nvPr userDrawn="1"/>
        </p:nvSpPr>
        <p:spPr>
          <a:xfrm>
            <a:off x="1219352" y="1219200"/>
            <a:ext cx="7062083" cy="5435600"/>
          </a:xfrm>
          <a:prstGeom prst="roundRect">
            <a:avLst>
              <a:gd name="adj" fmla="val 4981"/>
            </a:avLst>
          </a:prstGeom>
          <a:noFill/>
          <a:ln w="25400">
            <a:solidFill>
              <a:schemeClr val="bg1"/>
            </a:solidFill>
          </a:ln>
        </p:spPr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8A93BCE2-E90B-3119-068E-CC064C584A18}"/>
              </a:ext>
            </a:extLst>
          </p:cNvPr>
          <p:cNvSpPr/>
          <p:nvPr userDrawn="1"/>
        </p:nvSpPr>
        <p:spPr>
          <a:xfrm>
            <a:off x="8662483" y="1219200"/>
            <a:ext cx="7062083" cy="5435600"/>
          </a:xfrm>
          <a:prstGeom prst="roundRect">
            <a:avLst>
              <a:gd name="adj" fmla="val 4981"/>
            </a:avLst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5B1F2CCC-091F-4EFD-2CCD-04D284A60FED}"/>
              </a:ext>
            </a:extLst>
          </p:cNvPr>
          <p:cNvSpPr/>
          <p:nvPr userDrawn="1"/>
        </p:nvSpPr>
        <p:spPr>
          <a:xfrm>
            <a:off x="8662483" y="7048500"/>
            <a:ext cx="7062083" cy="5435600"/>
          </a:xfrm>
          <a:prstGeom prst="roundRect">
            <a:avLst>
              <a:gd name="adj" fmla="val 4981"/>
            </a:avLst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FCFA16E9-0595-290E-A056-338DF55F28A1}"/>
              </a:ext>
            </a:extLst>
          </p:cNvPr>
          <p:cNvSpPr/>
          <p:nvPr userDrawn="1"/>
        </p:nvSpPr>
        <p:spPr>
          <a:xfrm>
            <a:off x="1219352" y="7048500"/>
            <a:ext cx="7062083" cy="5435600"/>
          </a:xfrm>
          <a:prstGeom prst="roundRect">
            <a:avLst>
              <a:gd name="adj" fmla="val 4981"/>
            </a:avLst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42AD5A89-B3AC-DFEF-9A02-CF71A62EFBF8}"/>
              </a:ext>
            </a:extLst>
          </p:cNvPr>
          <p:cNvSpPr/>
          <p:nvPr userDrawn="1"/>
        </p:nvSpPr>
        <p:spPr>
          <a:xfrm>
            <a:off x="16105613" y="1219200"/>
            <a:ext cx="7062083" cy="5435600"/>
          </a:xfrm>
          <a:prstGeom prst="roundRect">
            <a:avLst>
              <a:gd name="adj" fmla="val 4981"/>
            </a:avLst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2" name="Shape 11">
            <a:extLst>
              <a:ext uri="{FF2B5EF4-FFF2-40B4-BE49-F238E27FC236}">
                <a16:creationId xmlns:a16="http://schemas.microsoft.com/office/drawing/2014/main" id="{91A7DC4F-BAAB-7054-1ABB-6D095B8E3C72}"/>
              </a:ext>
            </a:extLst>
          </p:cNvPr>
          <p:cNvSpPr/>
          <p:nvPr userDrawn="1"/>
        </p:nvSpPr>
        <p:spPr>
          <a:xfrm>
            <a:off x="16105613" y="7048500"/>
            <a:ext cx="7062083" cy="5435600"/>
          </a:xfrm>
          <a:prstGeom prst="roundRect">
            <a:avLst>
              <a:gd name="adj" fmla="val 4981"/>
            </a:avLst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id="{01308099-7407-C93F-52DD-E85BA6BF3CA7}"/>
              </a:ext>
            </a:extLst>
          </p:cNvPr>
          <p:cNvSpPr/>
          <p:nvPr userDrawn="1"/>
        </p:nvSpPr>
        <p:spPr>
          <a:xfrm>
            <a:off x="21922940" y="685800"/>
            <a:ext cx="1524191" cy="1016000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15" name="Image 5" descr=" ">
            <a:extLst>
              <a:ext uri="{FF2B5EF4-FFF2-40B4-BE49-F238E27FC236}">
                <a16:creationId xmlns:a16="http://schemas.microsoft.com/office/drawing/2014/main" id="{3E10A4C3-EFEE-E5F2-C1BD-19135E025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27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формул_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10605826" cy="13716000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96890124-1B1A-72A5-68E7-AB9BDF64B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2" y="3552658"/>
            <a:ext cx="6196714" cy="11490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 слайда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pic>
        <p:nvPicPr>
          <p:cNvPr id="6" name="Image 2" descr=" ">
            <a:extLst>
              <a:ext uri="{FF2B5EF4-FFF2-40B4-BE49-F238E27FC236}">
                <a16:creationId xmlns:a16="http://schemas.microsoft.com/office/drawing/2014/main" id="{86D65B27-9718-D92A-EE8F-7119E7F0F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19352" y="11899900"/>
            <a:ext cx="965321" cy="6350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16D7CF6E-56A8-3AD0-DCFB-4155A6982B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002999" y="1115916"/>
            <a:ext cx="11171325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Наконец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мы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можем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сформулировать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без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доказательства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основной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результат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к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которому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мы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стремились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этом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материале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.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Как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говорилось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выше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множестве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действительных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чисел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не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все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уравнения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имеют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решения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F12DC751-8E78-FF27-C434-9F2C4AFA8D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996497" y="3209311"/>
            <a:ext cx="11171325" cy="397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8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>
              <a:lnSpc>
                <a:spcPts val="3120"/>
              </a:lnSpc>
            </a:pPr>
            <a:r>
              <a:rPr lang="ru-RU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𝑓(𝑧)=𝑎𝑛𝑧𝑛 +𝑎𝑛−1𝑧𝑛−1 +...+𝑎1𝑧 + 𝑎0, 𝑎𝑛 ≠ 0.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B44E0CF3-656E-F05C-860A-2421D6C3FB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74800"/>
            <a:ext cx="8900007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7" name="Номер слайда 2">
            <a:extLst>
              <a:ext uri="{FF2B5EF4-FFF2-40B4-BE49-F238E27FC236}">
                <a16:creationId xmlns:a16="http://schemas.microsoft.com/office/drawing/2014/main" id="{2EE1D3AA-D2C3-CDB7-9A53-9B95BFAEF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6937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pos="8679" userDrawn="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формул_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10605826" cy="13716000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96890124-1B1A-72A5-68E7-AB9BDF64B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2" y="5676900"/>
            <a:ext cx="6196714" cy="17230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Тезис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 более)</a:t>
            </a:r>
          </a:p>
        </p:txBody>
      </p:sp>
      <p:pic>
        <p:nvPicPr>
          <p:cNvPr id="6" name="Image 2" descr=" ">
            <a:extLst>
              <a:ext uri="{FF2B5EF4-FFF2-40B4-BE49-F238E27FC236}">
                <a16:creationId xmlns:a16="http://schemas.microsoft.com/office/drawing/2014/main" id="{86D65B27-9718-D92A-EE8F-7119E7F0F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19352" y="11899900"/>
            <a:ext cx="965321" cy="6350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16D7CF6E-56A8-3AD0-DCFB-4155A6982B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384048" y="2350517"/>
            <a:ext cx="10790277" cy="3164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</a:pP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Давайте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рассмотрим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уравнение</a:t>
            </a: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3120"/>
              </a:lnSpc>
              <a:spcAft>
                <a:spcPts val="1800"/>
              </a:spcAft>
              <a:buNone/>
            </a:pPr>
            <a:r>
              <a:rPr lang="en-US" sz="2600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𝑥2 = −1.</a:t>
            </a:r>
          </a:p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</a:pP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действительных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числах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600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(𝑥 ∈ </a:t>
            </a:r>
            <a:r>
              <a:rPr lang="en-US" sz="2600" dirty="0" err="1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ℝ</a:t>
            </a:r>
            <a:r>
              <a:rPr lang="en-US" sz="2600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)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этого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уравнения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нет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решения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, </a:t>
            </a:r>
            <a:r>
              <a:rPr lang="ru-RU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/>
            </a:r>
            <a:br>
              <a:rPr lang="ru-RU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</a:b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потому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что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квадрат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любого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деиствительного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числа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неотрицателен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. 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Чтобы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решить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это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уравнение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,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нам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нужно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расширить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множество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действительных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чисел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.</a:t>
            </a: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43094219-6C74-8826-7E54-A325DEF6BEDE}"/>
              </a:ext>
            </a:extLst>
          </p:cNvPr>
          <p:cNvSpPr/>
          <p:nvPr/>
        </p:nvSpPr>
        <p:spPr>
          <a:xfrm>
            <a:off x="12003000" y="1296418"/>
            <a:ext cx="2413302" cy="749300"/>
          </a:xfrm>
          <a:prstGeom prst="rect">
            <a:avLst/>
          </a:prstGeom>
          <a:noFill/>
          <a:ln w="25400">
            <a:solidFill>
              <a:srgbClr val="141414"/>
            </a:solidFill>
            <a:prstDash val="solid"/>
          </a:ln>
        </p:spPr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D50F39A9-63DA-07E7-83D7-D90EF39932E6}"/>
              </a:ext>
            </a:extLst>
          </p:cNvPr>
          <p:cNvSpPr/>
          <p:nvPr/>
        </p:nvSpPr>
        <p:spPr>
          <a:xfrm>
            <a:off x="12104613" y="1194818"/>
            <a:ext cx="762095" cy="228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3" name="Image 3" descr=" ">
            <a:extLst>
              <a:ext uri="{FF2B5EF4-FFF2-40B4-BE49-F238E27FC236}">
                <a16:creationId xmlns:a16="http://schemas.microsoft.com/office/drawing/2014/main" id="{0C93E1A6-2B15-5BF7-969D-3E1403435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151028" y="1217043"/>
            <a:ext cx="161201" cy="184150"/>
          </a:xfrm>
          <a:prstGeom prst="rect">
            <a:avLst/>
          </a:prstGeom>
        </p:spPr>
      </p:pic>
      <p:pic>
        <p:nvPicPr>
          <p:cNvPr id="14" name="Image 5" descr=" ">
            <a:extLst>
              <a:ext uri="{FF2B5EF4-FFF2-40B4-BE49-F238E27FC236}">
                <a16:creationId xmlns:a16="http://schemas.microsoft.com/office/drawing/2014/main" id="{BC2E4BD5-C614-B00E-4DF5-A2734E988F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2393574" y="1217043"/>
            <a:ext cx="184173" cy="184150"/>
          </a:xfrm>
          <a:prstGeom prst="rect">
            <a:avLst/>
          </a:prstGeom>
        </p:spPr>
      </p:pic>
      <p:pic>
        <p:nvPicPr>
          <p:cNvPr id="15" name="Image 7" descr=" ">
            <a:extLst>
              <a:ext uri="{FF2B5EF4-FFF2-40B4-BE49-F238E27FC236}">
                <a16:creationId xmlns:a16="http://schemas.microsoft.com/office/drawing/2014/main" id="{46B85058-0F81-AA69-8D86-D63F477E24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2651798" y="1217043"/>
            <a:ext cx="175788" cy="184150"/>
          </a:xfrm>
          <a:prstGeom prst="rect">
            <a:avLst/>
          </a:prstGeo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EFD0689-94AE-E772-667C-BD4D52F097E0}"/>
              </a:ext>
            </a:extLst>
          </p:cNvPr>
          <p:cNvCxnSpPr>
            <a:cxnSpLocks/>
          </p:cNvCxnSpPr>
          <p:nvPr/>
        </p:nvCxnSpPr>
        <p:spPr>
          <a:xfrm>
            <a:off x="12003000" y="1809568"/>
            <a:ext cx="0" cy="36984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 55">
            <a:extLst>
              <a:ext uri="{FF2B5EF4-FFF2-40B4-BE49-F238E27FC236}">
                <a16:creationId xmlns:a16="http://schemas.microsoft.com/office/drawing/2014/main" id="{5DE5578D-8AFD-D566-D1B4-F4A3419599B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158191" y="1532569"/>
            <a:ext cx="21029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800" b="1" i="0" spc="100" baseline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/>
            <a:r>
              <a:rPr lang="ru-RU" dirty="0"/>
              <a:t>ПРИМЕР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5FDF063-FD73-8E49-CF09-611793FEEE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74800"/>
            <a:ext cx="8370346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7" name="Номер слайда 2">
            <a:extLst>
              <a:ext uri="{FF2B5EF4-FFF2-40B4-BE49-F238E27FC236}">
                <a16:creationId xmlns:a16="http://schemas.microsoft.com/office/drawing/2014/main" id="{0148ADCB-413D-4C4C-37D3-7B5A7269A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7894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  <p15:guide id="2" pos="7568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схем_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B66C72B1-437B-8249-2C86-20CF01A98F9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9351" y="11671300"/>
            <a:ext cx="8526227" cy="842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23684E48-6045-B93F-8F48-B3968BF556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9352" y="11061700"/>
            <a:ext cx="7735220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11" name="Рисунок 21">
            <a:extLst>
              <a:ext uri="{FF2B5EF4-FFF2-40B4-BE49-F238E27FC236}">
                <a16:creationId xmlns:a16="http://schemas.microsoft.com/office/drawing/2014/main" id="{8F92EBA6-336C-A030-FFE9-01F33D0920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9352" y="4263187"/>
            <a:ext cx="6913623" cy="627781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0E150DEC-80E8-F43D-2DF7-C3C1675E351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44944" y="11671300"/>
            <a:ext cx="8526227" cy="842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4990268D-96C7-1179-7EB4-CB20565833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244945" y="11061700"/>
            <a:ext cx="7735220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02C14124-115A-71D8-AF10-0A60B4D7D74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3244945" y="4263187"/>
            <a:ext cx="6913623" cy="627781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FB44E337-D798-A685-01F2-7EBE444BA1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74800"/>
            <a:ext cx="9394860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7D969AB8-8872-E26B-DB3B-26218C64B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8079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схем_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0D242553-8494-E788-1EA0-FEB5B0E0F9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67324" y="2688491"/>
            <a:ext cx="4843540" cy="4398105"/>
          </a:xfrm>
          <a:prstGeom prst="roundRect">
            <a:avLst>
              <a:gd name="adj" fmla="val 6819"/>
            </a:avLst>
          </a:prstGeom>
          <a:solidFill>
            <a:schemeClr val="tx2"/>
          </a:solidFill>
        </p:spPr>
        <p:txBody>
          <a:bodyPr/>
          <a:lstStyle/>
          <a:p>
            <a:endParaRPr lang="ru-RU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A7801D1-DC8D-DFB1-518B-2E2FC4C9F70A}"/>
              </a:ext>
            </a:extLst>
          </p:cNvPr>
          <p:cNvCxnSpPr>
            <a:cxnSpLocks/>
          </p:cNvCxnSpPr>
          <p:nvPr userDrawn="1"/>
        </p:nvCxnSpPr>
        <p:spPr>
          <a:xfrm>
            <a:off x="1219352" y="7569200"/>
            <a:ext cx="10516914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DA4455D-5FF7-66FB-9BF3-5B311EBC1E19}"/>
              </a:ext>
            </a:extLst>
          </p:cNvPr>
          <p:cNvCxnSpPr>
            <a:cxnSpLocks/>
          </p:cNvCxnSpPr>
          <p:nvPr userDrawn="1"/>
        </p:nvCxnSpPr>
        <p:spPr>
          <a:xfrm>
            <a:off x="12193588" y="8051800"/>
            <a:ext cx="0" cy="4459288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2EA8F629-0E91-AD7A-AE75-3F15F367E870}"/>
              </a:ext>
            </a:extLst>
          </p:cNvPr>
          <p:cNvCxnSpPr>
            <a:cxnSpLocks/>
          </p:cNvCxnSpPr>
          <p:nvPr userDrawn="1"/>
        </p:nvCxnSpPr>
        <p:spPr>
          <a:xfrm>
            <a:off x="12650781" y="7569200"/>
            <a:ext cx="10516914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039206A-A9A0-A075-6C34-E339D5464E2D}"/>
              </a:ext>
            </a:extLst>
          </p:cNvPr>
          <p:cNvCxnSpPr>
            <a:cxnSpLocks/>
          </p:cNvCxnSpPr>
          <p:nvPr userDrawn="1"/>
        </p:nvCxnSpPr>
        <p:spPr>
          <a:xfrm>
            <a:off x="12193588" y="2688491"/>
            <a:ext cx="0" cy="4459288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B09D8A1E-FD11-8B79-328E-1D90D9011F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67324" y="8098695"/>
            <a:ext cx="4843540" cy="4398105"/>
          </a:xfrm>
          <a:prstGeom prst="roundRect">
            <a:avLst>
              <a:gd name="adj" fmla="val 6819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4" name="Рисунок 21">
            <a:extLst>
              <a:ext uri="{FF2B5EF4-FFF2-40B4-BE49-F238E27FC236}">
                <a16:creationId xmlns:a16="http://schemas.microsoft.com/office/drawing/2014/main" id="{35254E78-4150-D142-AF9A-F689CD9015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324155" y="2688491"/>
            <a:ext cx="4843540" cy="4398105"/>
          </a:xfrm>
          <a:prstGeom prst="roundRect">
            <a:avLst>
              <a:gd name="adj" fmla="val 6819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5" name="Рисунок 21">
            <a:extLst>
              <a:ext uri="{FF2B5EF4-FFF2-40B4-BE49-F238E27FC236}">
                <a16:creationId xmlns:a16="http://schemas.microsoft.com/office/drawing/2014/main" id="{1678F33C-B7F5-5D61-80D6-E06497396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324155" y="8098695"/>
            <a:ext cx="4843540" cy="4398105"/>
          </a:xfrm>
          <a:prstGeom prst="roundRect">
            <a:avLst>
              <a:gd name="adj" fmla="val 6819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CE4DAD43-1C3F-C73E-5822-759F22EFB1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74800"/>
            <a:ext cx="9394860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47E66C59-D0F2-DA5F-65A0-912F9EF06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95623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1">
            <a:extLst>
              <a:ext uri="{FF2B5EF4-FFF2-40B4-BE49-F238E27FC236}">
                <a16:creationId xmlns:a16="http://schemas.microsoft.com/office/drawing/2014/main" id="{57174BAF-4B23-1DDC-8E35-9809BA6669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0605826" cy="13716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58" name="Image 17" descr=" ">
            <a:extLst>
              <a:ext uri="{FF2B5EF4-FFF2-40B4-BE49-F238E27FC236}">
                <a16:creationId xmlns:a16="http://schemas.microsoft.com/office/drawing/2014/main" id="{7F9179D4-74E6-0E6F-B719-69442B00B0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381307EC-943B-B3FD-7F55-0610B3E53D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90299" y="3130550"/>
            <a:ext cx="8667598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535F91B6-3D94-3544-BB5A-2B5A8F90BB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990299" y="6445250"/>
            <a:ext cx="11184026" cy="20218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 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2D9956E2-46F2-42B0-A2AF-49B594CDC7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990299" y="9019069"/>
            <a:ext cx="9704289" cy="19457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</a:t>
            </a:r>
          </a:p>
          <a:p>
            <a:pPr marL="0" lvl="0" defTabSz="1485991">
              <a:lnSpc>
                <a:spcPts val="3400"/>
              </a:lnSpc>
            </a:pPr>
            <a:r>
              <a:rPr lang="ru-RU" dirty="0"/>
              <a:t>А затем решите моделировать процесс</a:t>
            </a:r>
          </a:p>
          <a:p>
            <a:pPr marL="0" lvl="0" defTabSz="1485991">
              <a:lnSpc>
                <a:spcPts val="3400"/>
              </a:lnSpc>
            </a:pPr>
            <a:r>
              <a:rPr lang="ru-RU" dirty="0"/>
              <a:t>Чтобы получить конкретный ответ</a:t>
            </a:r>
          </a:p>
          <a:p>
            <a:pPr marL="0" lvl="0" defTabSz="1485991">
              <a:lnSpc>
                <a:spcPts val="3400"/>
              </a:lnSpc>
            </a:pPr>
            <a:r>
              <a:rPr lang="ru-RU" dirty="0"/>
              <a:t>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2F95DC5-CB2C-B232-CB47-4CC8C5FF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8214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21">
            <a:extLst>
              <a:ext uri="{FF2B5EF4-FFF2-40B4-BE49-F238E27FC236}">
                <a16:creationId xmlns:a16="http://schemas.microsoft.com/office/drawing/2014/main" id="{DE559254-3830-6552-B365-9C7DE1C18B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9352" y="2730500"/>
            <a:ext cx="7062082" cy="8242300"/>
          </a:xfrm>
          <a:prstGeom prst="roundRect">
            <a:avLst>
              <a:gd name="adj" fmla="val 4755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4" name="Рисунок 21">
            <a:extLst>
              <a:ext uri="{FF2B5EF4-FFF2-40B4-BE49-F238E27FC236}">
                <a16:creationId xmlns:a16="http://schemas.microsoft.com/office/drawing/2014/main" id="{2931A38E-D4EC-17EE-733E-CD49808F62B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662483" y="2730500"/>
            <a:ext cx="7062082" cy="8242300"/>
          </a:xfrm>
          <a:prstGeom prst="roundRect">
            <a:avLst>
              <a:gd name="adj" fmla="val 4755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1D81512B-689C-949E-0779-0D22BD9ED0F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6105613" y="2730500"/>
            <a:ext cx="7062082" cy="8242300"/>
          </a:xfrm>
          <a:prstGeom prst="roundRect">
            <a:avLst>
              <a:gd name="adj" fmla="val 4755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36362990-DBB6-7C4C-9D2D-8DB1E4EFF0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74800"/>
            <a:ext cx="9394860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2B184965-C5B7-AC27-2CFC-CDC3FFB0B9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9352" y="11293062"/>
            <a:ext cx="7062082" cy="1272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Описание фото 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(или даже три)</a:t>
            </a:r>
          </a:p>
        </p:txBody>
      </p:sp>
      <p:sp>
        <p:nvSpPr>
          <p:cNvPr id="4" name="Текст 55">
            <a:extLst>
              <a:ext uri="{FF2B5EF4-FFF2-40B4-BE49-F238E27FC236}">
                <a16:creationId xmlns:a16="http://schemas.microsoft.com/office/drawing/2014/main" id="{071C98EC-2AA6-980F-58A3-A80AFDCC23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662483" y="11293062"/>
            <a:ext cx="7062082" cy="1272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Описание фото 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(или даже три)</a:t>
            </a:r>
          </a:p>
        </p:txBody>
      </p:sp>
      <p:sp>
        <p:nvSpPr>
          <p:cNvPr id="5" name="Текст 55">
            <a:extLst>
              <a:ext uri="{FF2B5EF4-FFF2-40B4-BE49-F238E27FC236}">
                <a16:creationId xmlns:a16="http://schemas.microsoft.com/office/drawing/2014/main" id="{05244786-5285-32C0-7224-8801EEDF81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6105613" y="11293062"/>
            <a:ext cx="7062082" cy="1272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Описание фото 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(или даже три)</a:t>
            </a:r>
          </a:p>
        </p:txBody>
      </p:sp>
      <p:sp>
        <p:nvSpPr>
          <p:cNvPr id="7" name="Номер слайда 2">
            <a:extLst>
              <a:ext uri="{FF2B5EF4-FFF2-40B4-BE49-F238E27FC236}">
                <a16:creationId xmlns:a16="http://schemas.microsoft.com/office/drawing/2014/main" id="{9D6F364B-9A9A-43F3-5CC8-4772B0C88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14773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3950CC7D-DF68-690A-DB98-26D3A487D7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V="1">
            <a:off x="15178397" y="4140200"/>
            <a:ext cx="7989299" cy="8370888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3F9913F4-66C4-29A6-42AF-A5FC752322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6808050" y="4140200"/>
            <a:ext cx="7989299" cy="8370888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Текст 7">
            <a:extLst>
              <a:ext uri="{FF2B5EF4-FFF2-40B4-BE49-F238E27FC236}">
                <a16:creationId xmlns:a16="http://schemas.microsoft.com/office/drawing/2014/main" id="{603D4157-9308-C440-604E-96B06E8738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74800"/>
            <a:ext cx="9394860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2B9A93CC-F098-2F44-F455-B11A779B4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796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 + фото справ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Рисунок 21">
            <a:extLst>
              <a:ext uri="{FF2B5EF4-FFF2-40B4-BE49-F238E27FC236}">
                <a16:creationId xmlns:a16="http://schemas.microsoft.com/office/drawing/2014/main" id="{52F33FFD-46FD-04DF-CC94-BE035787F4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806625" y="0"/>
            <a:ext cx="10580550" cy="13716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8" name="Текст 7">
            <a:extLst>
              <a:ext uri="{FF2B5EF4-FFF2-40B4-BE49-F238E27FC236}">
                <a16:creationId xmlns:a16="http://schemas.microsoft.com/office/drawing/2014/main" id="{7648C066-2872-3622-EEC9-1ED0795194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74800"/>
            <a:ext cx="9394860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" name="Shape 22">
            <a:extLst>
              <a:ext uri="{FF2B5EF4-FFF2-40B4-BE49-F238E27FC236}">
                <a16:creationId xmlns:a16="http://schemas.microsoft.com/office/drawing/2014/main" id="{64BA1BC1-6632-EC99-2CEA-1AE3C3579A7E}"/>
              </a:ext>
            </a:extLst>
          </p:cNvPr>
          <p:cNvSpPr/>
          <p:nvPr userDrawn="1"/>
        </p:nvSpPr>
        <p:spPr>
          <a:xfrm>
            <a:off x="22913664" y="0"/>
            <a:ext cx="1473384" cy="12192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5" name="Image 21" descr=" ">
            <a:extLst>
              <a:ext uri="{FF2B5EF4-FFF2-40B4-BE49-F238E27FC236}">
                <a16:creationId xmlns:a16="http://schemas.microsoft.com/office/drawing/2014/main" id="{A1380C5D-1E27-643B-0EE4-AE03CDD8A7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67696" y="292100"/>
            <a:ext cx="965321" cy="635000"/>
          </a:xfrm>
          <a:prstGeom prst="rect">
            <a:avLst/>
          </a:prstGeom>
        </p:spPr>
      </p:pic>
      <p:pic>
        <p:nvPicPr>
          <p:cNvPr id="6" name="Image 22" descr=" ">
            <a:extLst>
              <a:ext uri="{FF2B5EF4-FFF2-40B4-BE49-F238E27FC236}">
                <a16:creationId xmlns:a16="http://schemas.microsoft.com/office/drawing/2014/main" id="{0208FE2C-78D3-31A8-13FC-A2B0FBAAB9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3167696" y="292100"/>
            <a:ext cx="965321" cy="635000"/>
          </a:xfrm>
          <a:prstGeom prst="rect">
            <a:avLst/>
          </a:prstGeom>
        </p:spPr>
      </p:pic>
      <p:sp>
        <p:nvSpPr>
          <p:cNvPr id="30" name="Текст 55">
            <a:extLst>
              <a:ext uri="{FF2B5EF4-FFF2-40B4-BE49-F238E27FC236}">
                <a16:creationId xmlns:a16="http://schemas.microsoft.com/office/drawing/2014/main" id="{8E7BF26C-3E4C-530B-2E95-D944F25AC6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91029" y="3226551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26655C33-31FD-7187-05C8-0A91F399D7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91029" y="3836151"/>
            <a:ext cx="9399175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0CF61E60-87EF-D2C0-3A09-6EB3C6E7E3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91029" y="5707310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1A142D55-2F9A-9C6F-15A3-1CB3C56CB1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91029" y="6316910"/>
            <a:ext cx="9399175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3DE0A7D9-49D5-105D-31D0-9E2E5A13BA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91029" y="8239257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8F493928-AEE0-DB26-85BB-82494C6F31E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91029" y="8848857"/>
            <a:ext cx="9399175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F5AAB6FD-D517-9286-56AA-074045B07E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91029" y="10730231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99D36F0F-C600-AC58-CEBC-9CB99F53BB3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91029" y="11339831"/>
            <a:ext cx="9399175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2477273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7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 с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D85D2976-C84B-E0CB-3A06-630A343C25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12875" y="1219199"/>
            <a:ext cx="9754803" cy="11277599"/>
          </a:xfrm>
          <a:prstGeom prst="round2DiagRect">
            <a:avLst>
              <a:gd name="adj1" fmla="val 9723"/>
              <a:gd name="adj2" fmla="val 0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19352" y="1219200"/>
            <a:ext cx="6960470" cy="1222970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0995B354-735E-003B-AD55-23C9A4F7FC62}"/>
              </a:ext>
            </a:extLst>
          </p:cNvPr>
          <p:cNvCxnSpPr>
            <a:cxnSpLocks/>
          </p:cNvCxnSpPr>
          <p:nvPr userDrawn="1"/>
        </p:nvCxnSpPr>
        <p:spPr>
          <a:xfrm>
            <a:off x="1219351" y="3094224"/>
            <a:ext cx="10479600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2B70CE0-B7B3-CE86-6269-F340568CF29A}"/>
              </a:ext>
            </a:extLst>
          </p:cNvPr>
          <p:cNvCxnSpPr>
            <a:cxnSpLocks/>
          </p:cNvCxnSpPr>
          <p:nvPr userDrawn="1"/>
        </p:nvCxnSpPr>
        <p:spPr>
          <a:xfrm>
            <a:off x="12193524" y="1219200"/>
            <a:ext cx="0" cy="13208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AE9C206-8E8C-6FA1-30BA-063564BD6075}"/>
              </a:ext>
            </a:extLst>
          </p:cNvPr>
          <p:cNvCxnSpPr>
            <a:cxnSpLocks/>
          </p:cNvCxnSpPr>
          <p:nvPr userDrawn="1"/>
        </p:nvCxnSpPr>
        <p:spPr>
          <a:xfrm>
            <a:off x="12193524" y="3746500"/>
            <a:ext cx="0" cy="8764588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4">
            <a:extLst>
              <a:ext uri="{FF2B5EF4-FFF2-40B4-BE49-F238E27FC236}">
                <a16:creationId xmlns:a16="http://schemas.microsoft.com/office/drawing/2014/main" id="{D1EC0C2C-11C4-DD8C-5543-4D5750CD12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3" y="4708318"/>
            <a:ext cx="10479598" cy="423192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10000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11000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презентации</a:t>
            </a:r>
            <a:br>
              <a:rPr lang="ru-RU" dirty="0"/>
            </a:br>
            <a:r>
              <a:rPr lang="ru-RU" dirty="0"/>
              <a:t>на три строки</a:t>
            </a:r>
          </a:p>
        </p:txBody>
      </p:sp>
      <p:sp>
        <p:nvSpPr>
          <p:cNvPr id="12" name="Текст 36">
            <a:extLst>
              <a:ext uri="{FF2B5EF4-FFF2-40B4-BE49-F238E27FC236}">
                <a16:creationId xmlns:a16="http://schemas.microsoft.com/office/drawing/2014/main" id="{51133EAC-C564-0702-1D4F-0792BB923F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353" y="9841108"/>
            <a:ext cx="10479598" cy="62908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4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ts val="5200"/>
              </a:lnSpc>
              <a:spcBef>
                <a:spcPct val="0"/>
              </a:spcBef>
            </a:pPr>
            <a:r>
              <a:rPr lang="ru-RU" dirty="0"/>
              <a:t>Подзаголовок презентации</a:t>
            </a:r>
          </a:p>
        </p:txBody>
      </p:sp>
      <p:sp>
        <p:nvSpPr>
          <p:cNvPr id="13" name="Текст 36">
            <a:extLst>
              <a:ext uri="{FF2B5EF4-FFF2-40B4-BE49-F238E27FC236}">
                <a16:creationId xmlns:a16="http://schemas.microsoft.com/office/drawing/2014/main" id="{B4622CFE-63AA-B200-F154-0F358CED62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9353" y="12207829"/>
            <a:ext cx="10479598" cy="37837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ru-RU" sz="24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ru-RU" dirty="0"/>
              <a:t>Спикер</a:t>
            </a:r>
          </a:p>
        </p:txBody>
      </p:sp>
    </p:spTree>
    <p:extLst>
      <p:ext uri="{BB962C8B-B14F-4D97-AF65-F5344CB8AC3E}">
        <p14:creationId xmlns:p14="http://schemas.microsoft.com/office/powerpoint/2010/main" val="2820302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+ фото + пункт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Рисунок 21">
            <a:extLst>
              <a:ext uri="{FF2B5EF4-FFF2-40B4-BE49-F238E27FC236}">
                <a16:creationId xmlns:a16="http://schemas.microsoft.com/office/drawing/2014/main" id="{073F2056-5435-65D3-248F-91151F04D9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4302" y="0"/>
            <a:ext cx="7003248" cy="13716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17FF8FFC-8D9B-5C9C-8C74-0DE3F5E8D42E}"/>
              </a:ext>
            </a:extLst>
          </p:cNvPr>
          <p:cNvSpPr/>
          <p:nvPr userDrawn="1"/>
        </p:nvSpPr>
        <p:spPr>
          <a:xfrm>
            <a:off x="0" y="0"/>
            <a:ext cx="6414302" cy="13716000"/>
          </a:xfrm>
          <a:prstGeom prst="rect">
            <a:avLst/>
          </a:prstGeom>
          <a:solidFill>
            <a:schemeClr val="tx1"/>
          </a:solidFill>
          <a:ln/>
        </p:spPr>
        <p:txBody>
          <a:bodyPr/>
          <a:lstStyle/>
          <a:p>
            <a:endParaRPr lang="ru-RU" dirty="0"/>
          </a:p>
        </p:txBody>
      </p:sp>
      <p:pic>
        <p:nvPicPr>
          <p:cNvPr id="26" name="Image 44" descr=" ">
            <a:extLst>
              <a:ext uri="{FF2B5EF4-FFF2-40B4-BE49-F238E27FC236}">
                <a16:creationId xmlns:a16="http://schemas.microsoft.com/office/drawing/2014/main" id="{AA97780D-1DB4-C21A-ED19-7266D295E4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41" name="Текст 7">
            <a:extLst>
              <a:ext uri="{FF2B5EF4-FFF2-40B4-BE49-F238E27FC236}">
                <a16:creationId xmlns:a16="http://schemas.microsoft.com/office/drawing/2014/main" id="{D0F72F20-6E6D-FA35-9E15-E144514929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17903" y="1614938"/>
            <a:ext cx="8649794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i="0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4CAFED7B-AEAF-4ECB-85B4-4369739FCF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675805" y="5019902"/>
            <a:ext cx="7491892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3D4E3A88-ECF9-ECF7-7652-2FD4A346DE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675805" y="6802419"/>
            <a:ext cx="7491892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2B0204F9-C786-DC89-D08C-43CE028D71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675805" y="8596029"/>
            <a:ext cx="7491892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A3939095-1C1D-1FB2-F49E-D75A9A7DC4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675805" y="10389638"/>
            <a:ext cx="7491892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6" name="Текст 7">
            <a:extLst>
              <a:ext uri="{FF2B5EF4-FFF2-40B4-BE49-F238E27FC236}">
                <a16:creationId xmlns:a16="http://schemas.microsoft.com/office/drawing/2014/main" id="{CF393901-188C-7BE1-3AD0-4C8B06495C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9352" y="5689600"/>
            <a:ext cx="3285477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ХХ</a:t>
            </a:r>
          </a:p>
        </p:txBody>
      </p:sp>
      <p:sp>
        <p:nvSpPr>
          <p:cNvPr id="47" name="Текст 7">
            <a:extLst>
              <a:ext uri="{FF2B5EF4-FFF2-40B4-BE49-F238E27FC236}">
                <a16:creationId xmlns:a16="http://schemas.microsoft.com/office/drawing/2014/main" id="{745C7185-C88D-BCC5-3DD8-10C2B855DB8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9352" y="7962900"/>
            <a:ext cx="3285477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ХХ</a:t>
            </a:r>
          </a:p>
        </p:txBody>
      </p:sp>
      <p:sp>
        <p:nvSpPr>
          <p:cNvPr id="48" name="Текст 7">
            <a:extLst>
              <a:ext uri="{FF2B5EF4-FFF2-40B4-BE49-F238E27FC236}">
                <a16:creationId xmlns:a16="http://schemas.microsoft.com/office/drawing/2014/main" id="{5D3A9E8F-78C3-D3E0-0391-DE2AF59429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9352" y="10236200"/>
            <a:ext cx="3285477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ХХ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2FEFF9B5-13DF-5371-DB5A-BEAB68C29AD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9352" y="6889741"/>
            <a:ext cx="4470959" cy="406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большие цифры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6CF5E056-1220-B230-1107-9E7F7E86436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19352" y="9163041"/>
            <a:ext cx="4470959" cy="406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большие цифры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5235D802-0300-62A4-7907-9A0123C3B8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19352" y="11436341"/>
            <a:ext cx="4470959" cy="406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большие цифры</a:t>
            </a:r>
          </a:p>
        </p:txBody>
      </p:sp>
      <p:sp>
        <p:nvSpPr>
          <p:cNvPr id="52" name="Текст 36">
            <a:extLst>
              <a:ext uri="{FF2B5EF4-FFF2-40B4-BE49-F238E27FC236}">
                <a16:creationId xmlns:a16="http://schemas.microsoft.com/office/drawing/2014/main" id="{FEE6E28E-C2E2-8845-4615-C6C72D454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353" y="3187700"/>
            <a:ext cx="4470958" cy="15563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4800" b="0" i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  <a:lvl2pPr>
              <a:defRPr lang="ru-RU" sz="1800" smtClean="0"/>
            </a:lvl2pPr>
            <a:lvl3pPr>
              <a:defRPr lang="ru-RU" sz="1800" smtClean="0"/>
            </a:lvl3pPr>
            <a:lvl4pPr>
              <a:defRPr lang="ru-RU" sz="1800" smtClean="0"/>
            </a:lvl4pPr>
            <a:lvl5pPr>
              <a:defRPr lang="ru-RU" sz="1800"/>
            </a:lvl5pPr>
          </a:lstStyle>
          <a:p>
            <a:pPr marL="0" lvl="0" defTabSz="1488104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Подзаголовок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39148230-E104-EB8A-DEDB-8FBA5714FC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0347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30" userDrawn="1">
          <p15:clr>
            <a:srgbClr val="FBAE40"/>
          </p15:clr>
        </p15:guide>
        <p15:guide id="2" pos="8452" userDrawn="1">
          <p15:clr>
            <a:srgbClr val="FBAE40"/>
          </p15:clr>
        </p15:guide>
        <p15:guide id="3" pos="9133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>
            <a:extLst>
              <a:ext uri="{FF2B5EF4-FFF2-40B4-BE49-F238E27FC236}">
                <a16:creationId xmlns:a16="http://schemas.microsoft.com/office/drawing/2014/main" id="{8A24B368-86D3-9D93-3991-2A964C5A21B0}"/>
              </a:ext>
            </a:extLst>
          </p:cNvPr>
          <p:cNvSpPr/>
          <p:nvPr userDrawn="1"/>
        </p:nvSpPr>
        <p:spPr>
          <a:xfrm>
            <a:off x="8662483" y="1219200"/>
            <a:ext cx="7062083" cy="5435600"/>
          </a:xfrm>
          <a:prstGeom prst="roundRect">
            <a:avLst>
              <a:gd name="adj" fmla="val 4768"/>
            </a:avLst>
          </a:prstGeom>
          <a:solidFill>
            <a:schemeClr val="tx1"/>
          </a:solidFill>
          <a:ln/>
        </p:spPr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18584730-1072-A00B-5B7E-2973BB3F4A41}"/>
              </a:ext>
            </a:extLst>
          </p:cNvPr>
          <p:cNvSpPr/>
          <p:nvPr userDrawn="1"/>
        </p:nvSpPr>
        <p:spPr>
          <a:xfrm>
            <a:off x="16105613" y="7048500"/>
            <a:ext cx="7062083" cy="5435600"/>
          </a:xfrm>
          <a:prstGeom prst="roundRect">
            <a:avLst>
              <a:gd name="adj" fmla="val 4768"/>
            </a:avLst>
          </a:prstGeom>
          <a:solidFill>
            <a:schemeClr val="tx1"/>
          </a:solidFill>
          <a:ln/>
        </p:spPr>
      </p:sp>
      <p:sp>
        <p:nvSpPr>
          <p:cNvPr id="13" name="Рисунок 21">
            <a:extLst>
              <a:ext uri="{FF2B5EF4-FFF2-40B4-BE49-F238E27FC236}">
                <a16:creationId xmlns:a16="http://schemas.microsoft.com/office/drawing/2014/main" id="{F9F52CF7-EBA6-0FE2-675C-D201618596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9351" y="1219200"/>
            <a:ext cx="7062083" cy="5435600"/>
          </a:xfrm>
          <a:prstGeom prst="roundRect">
            <a:avLst>
              <a:gd name="adj" fmla="val 4768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4" name="Рисунок 21">
            <a:extLst>
              <a:ext uri="{FF2B5EF4-FFF2-40B4-BE49-F238E27FC236}">
                <a16:creationId xmlns:a16="http://schemas.microsoft.com/office/drawing/2014/main" id="{6F7FB8E2-DFBF-0763-664B-90468848735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62483" y="7048500"/>
            <a:ext cx="7062083" cy="5435600"/>
          </a:xfrm>
          <a:prstGeom prst="roundRect">
            <a:avLst>
              <a:gd name="adj" fmla="val 4768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26" name="Image 44" descr=" ">
            <a:extLst>
              <a:ext uri="{FF2B5EF4-FFF2-40B4-BE49-F238E27FC236}">
                <a16:creationId xmlns:a16="http://schemas.microsoft.com/office/drawing/2014/main" id="{AA97780D-1DB4-C21A-ED19-7266D295E4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5" name="Текст 7">
            <a:extLst>
              <a:ext uri="{FF2B5EF4-FFF2-40B4-BE49-F238E27FC236}">
                <a16:creationId xmlns:a16="http://schemas.microsoft.com/office/drawing/2014/main" id="{A915F306-DE0C-0880-0EAE-EA69BB6E9F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0546" y="5366004"/>
            <a:ext cx="5825614" cy="8976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0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 </a:t>
            </a:r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8D590E4E-C274-57B3-65C1-E753AF167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13676" y="11195304"/>
            <a:ext cx="5825614" cy="8976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0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 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C4A72E07-5067-FD7F-A57F-95BFDAD5A8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250166" y="1727200"/>
            <a:ext cx="4745994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DDF336AB-0870-2FAC-96DA-9A6231C501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693296" y="7556500"/>
            <a:ext cx="4745994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91E89E53-80A5-FACF-E524-3614D4C1A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30312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студент в центр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9D2D27A-C330-D5BB-788A-3B6B06A6391F}"/>
              </a:ext>
            </a:extLst>
          </p:cNvPr>
          <p:cNvGrpSpPr/>
          <p:nvPr userDrawn="1"/>
        </p:nvGrpSpPr>
        <p:grpSpPr>
          <a:xfrm>
            <a:off x="1192550" y="1231850"/>
            <a:ext cx="4969245" cy="5008650"/>
            <a:chOff x="1232054" y="1231850"/>
            <a:chExt cx="4969245" cy="5008650"/>
          </a:xfrm>
        </p:grpSpPr>
        <p:pic>
          <p:nvPicPr>
            <p:cNvPr id="9" name="Image 25" descr=" ">
              <a:extLst>
                <a:ext uri="{FF2B5EF4-FFF2-40B4-BE49-F238E27FC236}">
                  <a16:creationId xmlns:a16="http://schemas.microsoft.com/office/drawing/2014/main" id="{37183AB4-0C1C-DB98-CE47-0FF1CBFBD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705521" y="1231850"/>
              <a:ext cx="2495778" cy="2508399"/>
            </a:xfrm>
            <a:prstGeom prst="rect">
              <a:avLst/>
            </a:prstGeom>
          </p:spPr>
        </p:pic>
        <p:pic>
          <p:nvPicPr>
            <p:cNvPr id="11" name="Image 26" descr=" ">
              <a:extLst>
                <a:ext uri="{FF2B5EF4-FFF2-40B4-BE49-F238E27FC236}">
                  <a16:creationId xmlns:a16="http://schemas.microsoft.com/office/drawing/2014/main" id="{33AE100D-0EA4-A3D7-3E17-FB01ACCC2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705521" y="3732039"/>
              <a:ext cx="2495778" cy="2508461"/>
            </a:xfrm>
            <a:prstGeom prst="rect">
              <a:avLst/>
            </a:prstGeom>
          </p:spPr>
        </p:pic>
        <p:pic>
          <p:nvPicPr>
            <p:cNvPr id="12" name="Image 27" descr=" ">
              <a:extLst>
                <a:ext uri="{FF2B5EF4-FFF2-40B4-BE49-F238E27FC236}">
                  <a16:creationId xmlns:a16="http://schemas.microsoft.com/office/drawing/2014/main" id="{727FA1A2-46AB-FBC8-37B7-DF1C54EF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641198" y="1477727"/>
              <a:ext cx="4150943" cy="2262622"/>
            </a:xfrm>
            <a:prstGeom prst="rect">
              <a:avLst/>
            </a:prstGeom>
          </p:spPr>
        </p:pic>
        <p:pic>
          <p:nvPicPr>
            <p:cNvPr id="35" name="Image 28" descr=" ">
              <a:extLst>
                <a:ext uri="{FF2B5EF4-FFF2-40B4-BE49-F238E27FC236}">
                  <a16:creationId xmlns:a16="http://schemas.microsoft.com/office/drawing/2014/main" id="{B2654797-EBC6-17DA-7D22-FCE57D34D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232054" y="1231850"/>
              <a:ext cx="2495778" cy="2508399"/>
            </a:xfrm>
            <a:prstGeom prst="rect">
              <a:avLst/>
            </a:prstGeom>
          </p:spPr>
        </p:pic>
        <p:pic>
          <p:nvPicPr>
            <p:cNvPr id="39" name="Image 29" descr=" ">
              <a:extLst>
                <a:ext uri="{FF2B5EF4-FFF2-40B4-BE49-F238E27FC236}">
                  <a16:creationId xmlns:a16="http://schemas.microsoft.com/office/drawing/2014/main" id="{446EF249-A0B1-951C-0EB2-8E9B5E9CF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1641198" y="3731940"/>
              <a:ext cx="4150943" cy="2262622"/>
            </a:xfrm>
            <a:prstGeom prst="rect">
              <a:avLst/>
            </a:prstGeom>
          </p:spPr>
        </p:pic>
        <p:pic>
          <p:nvPicPr>
            <p:cNvPr id="40" name="Image 30" descr=" ">
              <a:extLst>
                <a:ext uri="{FF2B5EF4-FFF2-40B4-BE49-F238E27FC236}">
                  <a16:creationId xmlns:a16="http://schemas.microsoft.com/office/drawing/2014/main" id="{AC79029B-F9C9-F75D-9F7C-8D256D790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1232054" y="3732039"/>
              <a:ext cx="2495778" cy="2508461"/>
            </a:xfrm>
            <a:prstGeom prst="rect">
              <a:avLst/>
            </a:prstGeom>
          </p:spPr>
        </p:pic>
        <p:pic>
          <p:nvPicPr>
            <p:cNvPr id="41" name="Image 31" descr=" ">
              <a:extLst>
                <a:ext uri="{FF2B5EF4-FFF2-40B4-BE49-F238E27FC236}">
                  <a16:creationId xmlns:a16="http://schemas.microsoft.com/office/drawing/2014/main" id="{AD3E0331-95A5-CDA8-13CF-D8521443A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4701867" y="5420494"/>
              <a:ext cx="188082" cy="188057"/>
            </a:xfrm>
            <a:prstGeom prst="rect">
              <a:avLst/>
            </a:prstGeom>
          </p:spPr>
        </p:pic>
        <p:pic>
          <p:nvPicPr>
            <p:cNvPr id="55" name="Image 32" descr=" ">
              <a:extLst>
                <a:ext uri="{FF2B5EF4-FFF2-40B4-BE49-F238E27FC236}">
                  <a16:creationId xmlns:a16="http://schemas.microsoft.com/office/drawing/2014/main" id="{5356F80D-9B53-4E48-A6D4-5C57692F9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2543378" y="1875346"/>
              <a:ext cx="188082" cy="188057"/>
            </a:xfrm>
            <a:prstGeom prst="rect">
              <a:avLst/>
            </a:prstGeom>
          </p:spPr>
        </p:pic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B805AEB-3756-5622-27A6-68D8D1AB9E1C}"/>
              </a:ext>
            </a:extLst>
          </p:cNvPr>
          <p:cNvGrpSpPr/>
          <p:nvPr userDrawn="1"/>
        </p:nvGrpSpPr>
        <p:grpSpPr>
          <a:xfrm>
            <a:off x="1191768" y="7423931"/>
            <a:ext cx="4969349" cy="5062116"/>
            <a:chOff x="1191768" y="7423931"/>
            <a:chExt cx="4969349" cy="5062116"/>
          </a:xfrm>
        </p:grpSpPr>
        <p:pic>
          <p:nvPicPr>
            <p:cNvPr id="56" name="Image 13" descr=" ">
              <a:extLst>
                <a:ext uri="{FF2B5EF4-FFF2-40B4-BE49-F238E27FC236}">
                  <a16:creationId xmlns:a16="http://schemas.microsoft.com/office/drawing/2014/main" id="{AB726085-195A-6A42-0BCA-BBD933D53E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1191768" y="9937862"/>
              <a:ext cx="4969349" cy="1287004"/>
            </a:xfrm>
            <a:prstGeom prst="rect">
              <a:avLst/>
            </a:prstGeom>
          </p:spPr>
        </p:pic>
        <p:pic>
          <p:nvPicPr>
            <p:cNvPr id="57" name="Image 14" descr=" ">
              <a:extLst>
                <a:ext uri="{FF2B5EF4-FFF2-40B4-BE49-F238E27FC236}">
                  <a16:creationId xmlns:a16="http://schemas.microsoft.com/office/drawing/2014/main" id="{B91ACDBC-8515-C01B-51DB-0337769431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1191768" y="8685101"/>
              <a:ext cx="4969349" cy="1287004"/>
            </a:xfrm>
            <a:prstGeom prst="rect">
              <a:avLst/>
            </a:prstGeom>
          </p:spPr>
        </p:pic>
        <p:pic>
          <p:nvPicPr>
            <p:cNvPr id="58" name="Image 15" descr=" ">
              <a:extLst>
                <a:ext uri="{FF2B5EF4-FFF2-40B4-BE49-F238E27FC236}">
                  <a16:creationId xmlns:a16="http://schemas.microsoft.com/office/drawing/2014/main" id="{7F17FCDF-9735-18B1-2D7A-B812F18815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p:blipFill>
          <p:spPr>
            <a:xfrm>
              <a:off x="1191768" y="7423931"/>
              <a:ext cx="4969099" cy="2549054"/>
            </a:xfrm>
            <a:prstGeom prst="rect">
              <a:avLst/>
            </a:prstGeom>
          </p:spPr>
        </p:pic>
        <p:pic>
          <p:nvPicPr>
            <p:cNvPr id="59" name="Image 16" descr=" ">
              <a:extLst>
                <a:ext uri="{FF2B5EF4-FFF2-40B4-BE49-F238E27FC236}">
                  <a16:creationId xmlns:a16="http://schemas.microsoft.com/office/drawing/2014/main" id="{8EDB93E1-9772-061D-CF24-AE56B43D54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1191768" y="9936993"/>
              <a:ext cx="4969349" cy="2549054"/>
            </a:xfrm>
            <a:prstGeom prst="rect">
              <a:avLst/>
            </a:prstGeom>
          </p:spPr>
        </p:pic>
        <p:pic>
          <p:nvPicPr>
            <p:cNvPr id="60" name="Image 17" descr=" ">
              <a:extLst>
                <a:ext uri="{FF2B5EF4-FFF2-40B4-BE49-F238E27FC236}">
                  <a16:creationId xmlns:a16="http://schemas.microsoft.com/office/drawing/2014/main" id="{C64E53B1-3970-9737-53C3-4D692AFFFA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p:blipFill>
          <p:spPr>
            <a:xfrm>
              <a:off x="2113608" y="7515120"/>
              <a:ext cx="188082" cy="188057"/>
            </a:xfrm>
            <a:prstGeom prst="rect">
              <a:avLst/>
            </a:prstGeom>
          </p:spPr>
        </p:pic>
        <p:pic>
          <p:nvPicPr>
            <p:cNvPr id="61" name="Image 18" descr=" ">
              <a:extLst>
                <a:ext uri="{FF2B5EF4-FFF2-40B4-BE49-F238E27FC236}">
                  <a16:creationId xmlns:a16="http://schemas.microsoft.com/office/drawing/2014/main" id="{D7D5394D-FC04-6EAC-76AE-F675E1109B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p:blipFill>
          <p:spPr>
            <a:xfrm>
              <a:off x="3024604" y="8621198"/>
              <a:ext cx="188082" cy="188057"/>
            </a:xfrm>
            <a:prstGeom prst="rect">
              <a:avLst/>
            </a:prstGeom>
          </p:spPr>
        </p:pic>
        <p:pic>
          <p:nvPicPr>
            <p:cNvPr id="62" name="Image 19" descr=" ">
              <a:extLst>
                <a:ext uri="{FF2B5EF4-FFF2-40B4-BE49-F238E27FC236}">
                  <a16:creationId xmlns:a16="http://schemas.microsoft.com/office/drawing/2014/main" id="{D145BB2D-0020-BB83-8112-2CFD174417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p:blipFill>
          <p:spPr>
            <a:xfrm>
              <a:off x="4499551" y="11095711"/>
              <a:ext cx="188082" cy="188057"/>
            </a:xfrm>
            <a:prstGeom prst="rect">
              <a:avLst/>
            </a:prstGeom>
          </p:spPr>
        </p:pic>
        <p:pic>
          <p:nvPicPr>
            <p:cNvPr id="63" name="Image 20" descr=" ">
              <a:extLst>
                <a:ext uri="{FF2B5EF4-FFF2-40B4-BE49-F238E27FC236}">
                  <a16:creationId xmlns:a16="http://schemas.microsoft.com/office/drawing/2014/main" id="{65796435-6E8D-28D8-F20B-4F5F29B39D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p:blipFill>
          <p:spPr>
            <a:xfrm>
              <a:off x="2113608" y="12212470"/>
              <a:ext cx="188082" cy="188057"/>
            </a:xfrm>
            <a:prstGeom prst="rect">
              <a:avLst/>
            </a:prstGeom>
          </p:spPr>
        </p:pic>
      </p:grp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D6912C4C-F150-45A9-52D7-01BFFC6ED49C}"/>
              </a:ext>
            </a:extLst>
          </p:cNvPr>
          <p:cNvGrpSpPr/>
          <p:nvPr userDrawn="1"/>
        </p:nvGrpSpPr>
        <p:grpSpPr>
          <a:xfrm>
            <a:off x="7464488" y="1244600"/>
            <a:ext cx="5014270" cy="5012395"/>
            <a:chOff x="7493937" y="1244600"/>
            <a:chExt cx="5014270" cy="5012395"/>
          </a:xfrm>
        </p:grpSpPr>
        <p:pic>
          <p:nvPicPr>
            <p:cNvPr id="65" name="Image 9" descr=" ">
              <a:extLst>
                <a:ext uri="{FF2B5EF4-FFF2-40B4-BE49-F238E27FC236}">
                  <a16:creationId xmlns:a16="http://schemas.microsoft.com/office/drawing/2014/main" id="{1A48E666-3459-80FF-98BE-906979D47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8784517" y="1244600"/>
              <a:ext cx="2433112" cy="5012172"/>
            </a:xfrm>
            <a:prstGeom prst="rect">
              <a:avLst/>
            </a:prstGeom>
          </p:spPr>
        </p:pic>
        <p:pic>
          <p:nvPicPr>
            <p:cNvPr id="66" name="Image 10" descr=" ">
              <a:extLst>
                <a:ext uri="{FF2B5EF4-FFF2-40B4-BE49-F238E27FC236}">
                  <a16:creationId xmlns:a16="http://schemas.microsoft.com/office/drawing/2014/main" id="{45C5363F-8AD8-5954-F271-4B767BC4F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xmlns="" r:embed="rId37"/>
                </a:ext>
              </a:extLst>
            </a:blip>
            <a:stretch>
              <a:fillRect/>
            </a:stretch>
          </p:blipFill>
          <p:spPr>
            <a:xfrm>
              <a:off x="10075095" y="1244823"/>
              <a:ext cx="2433112" cy="5012172"/>
            </a:xfrm>
            <a:prstGeom prst="rect">
              <a:avLst/>
            </a:prstGeom>
          </p:spPr>
        </p:pic>
        <p:pic>
          <p:nvPicPr>
            <p:cNvPr id="67" name="Image 11" descr=" ">
              <a:extLst>
                <a:ext uri="{FF2B5EF4-FFF2-40B4-BE49-F238E27FC236}">
                  <a16:creationId xmlns:a16="http://schemas.microsoft.com/office/drawing/2014/main" id="{A2EEDEE1-8EFE-9C2E-595F-3952CD3A7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xmlns="" r:embed="rId39"/>
                </a:ext>
              </a:extLst>
            </a:blip>
            <a:stretch>
              <a:fillRect/>
            </a:stretch>
          </p:blipFill>
          <p:spPr>
            <a:xfrm>
              <a:off x="7493937" y="1244600"/>
              <a:ext cx="2433112" cy="5012172"/>
            </a:xfrm>
            <a:prstGeom prst="rect">
              <a:avLst/>
            </a:prstGeom>
          </p:spPr>
        </p:pic>
      </p:grp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5FDD13CD-C3B8-9B15-6C1E-38A99DA6579D}"/>
              </a:ext>
            </a:extLst>
          </p:cNvPr>
          <p:cNvGrpSpPr/>
          <p:nvPr userDrawn="1"/>
        </p:nvGrpSpPr>
        <p:grpSpPr>
          <a:xfrm>
            <a:off x="1228094" y="1219797"/>
            <a:ext cx="11277003" cy="11277003"/>
            <a:chOff x="1228094" y="1219797"/>
            <a:chExt cx="11277003" cy="11277003"/>
          </a:xfrm>
        </p:grpSpPr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1B42D995-D73C-CA0D-353E-8EA40A25CE92}"/>
                </a:ext>
              </a:extLst>
            </p:cNvPr>
            <p:cNvCxnSpPr/>
            <p:nvPr/>
          </p:nvCxnSpPr>
          <p:spPr>
            <a:xfrm>
              <a:off x="1228094" y="6784322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84F75C53-AE3B-08EF-3A40-80796E7B44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184" y="6858299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451E6D88-2607-D1A2-5BAB-C11493A71123}"/>
              </a:ext>
            </a:extLst>
          </p:cNvPr>
          <p:cNvGrpSpPr/>
          <p:nvPr userDrawn="1"/>
        </p:nvGrpSpPr>
        <p:grpSpPr>
          <a:xfrm>
            <a:off x="7479614" y="7423931"/>
            <a:ext cx="4984018" cy="5059780"/>
            <a:chOff x="-2278729" y="5661811"/>
            <a:chExt cx="693628" cy="704172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3581A437-3991-D6A3-FE77-37875EEDD82B}"/>
                </a:ext>
              </a:extLst>
            </p:cNvPr>
            <p:cNvSpPr/>
            <p:nvPr/>
          </p:nvSpPr>
          <p:spPr>
            <a:xfrm>
              <a:off x="-2218452" y="5661811"/>
              <a:ext cx="574197" cy="704172"/>
            </a:xfrm>
            <a:custGeom>
              <a:avLst/>
              <a:gdLst>
                <a:gd name="connsiteX0" fmla="*/ 548447 w 574197"/>
                <a:gd name="connsiteY0" fmla="*/ 651070 h 704172"/>
                <a:gd name="connsiteX1" fmla="*/ 405772 w 574197"/>
                <a:gd name="connsiteY1" fmla="*/ 166229 h 704172"/>
                <a:gd name="connsiteX2" fmla="*/ 25753 w 574197"/>
                <a:gd name="connsiteY2" fmla="*/ 53109 h 704172"/>
                <a:gd name="connsiteX3" fmla="*/ 168428 w 574197"/>
                <a:gd name="connsiteY3" fmla="*/ 537940 h 704172"/>
                <a:gd name="connsiteX4" fmla="*/ 548447 w 574197"/>
                <a:gd name="connsiteY4" fmla="*/ 651070 h 70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97" h="704172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 cap="flat">
              <a:solidFill>
                <a:srgbClr val="FFDD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C90D739E-CDB0-4DCF-7C23-E603CE7328FB}"/>
                </a:ext>
              </a:extLst>
            </p:cNvPr>
            <p:cNvSpPr/>
            <p:nvPr/>
          </p:nvSpPr>
          <p:spPr>
            <a:xfrm>
              <a:off x="-2276196" y="5667973"/>
              <a:ext cx="689705" cy="691674"/>
            </a:xfrm>
            <a:custGeom>
              <a:avLst/>
              <a:gdLst>
                <a:gd name="connsiteX0" fmla="*/ 431844 w 689705"/>
                <a:gd name="connsiteY0" fmla="*/ 644642 h 691674"/>
                <a:gd name="connsiteX1" fmla="*/ 678466 w 689705"/>
                <a:gd name="connsiteY1" fmla="*/ 171826 h 691674"/>
                <a:gd name="connsiteX2" fmla="*/ 257861 w 689705"/>
                <a:gd name="connsiteY2" fmla="*/ 47032 h 691674"/>
                <a:gd name="connsiteX3" fmla="*/ 11239 w 689705"/>
                <a:gd name="connsiteY3" fmla="*/ 519848 h 691674"/>
                <a:gd name="connsiteX4" fmla="*/ 431844 w 689705"/>
                <a:gd name="connsiteY4" fmla="*/ 644642 h 69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05" h="691674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 cap="flat">
              <a:solidFill>
                <a:srgbClr val="FFDD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15ABFFBB-C595-9D7A-C68C-CEBD7E216AF9}"/>
                </a:ext>
              </a:extLst>
            </p:cNvPr>
            <p:cNvSpPr/>
            <p:nvPr/>
          </p:nvSpPr>
          <p:spPr>
            <a:xfrm>
              <a:off x="-2278729" y="6165203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FFDD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AF970C62-630F-A6ED-1409-373DA12C3AA0}"/>
                </a:ext>
              </a:extLst>
            </p:cNvPr>
            <p:cNvSpPr/>
            <p:nvPr/>
          </p:nvSpPr>
          <p:spPr>
            <a:xfrm>
              <a:off x="-1607960" y="5829623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FFDD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2" name="Shape 0">
            <a:extLst>
              <a:ext uri="{FF2B5EF4-FFF2-40B4-BE49-F238E27FC236}">
                <a16:creationId xmlns:a16="http://schemas.microsoft.com/office/drawing/2014/main" id="{807C51D9-8A44-5BE2-480B-680B4F247610}"/>
              </a:ext>
            </a:extLst>
          </p:cNvPr>
          <p:cNvSpPr/>
          <p:nvPr userDrawn="1"/>
        </p:nvSpPr>
        <p:spPr>
          <a:xfrm>
            <a:off x="13781222" y="0"/>
            <a:ext cx="10605826" cy="137160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52" name="Рисунок 21">
            <a:extLst>
              <a:ext uri="{FF2B5EF4-FFF2-40B4-BE49-F238E27FC236}">
                <a16:creationId xmlns:a16="http://schemas.microsoft.com/office/drawing/2014/main" id="{DF4FFE5E-AD20-4B2A-1A59-2B67F2A239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806335" y="0"/>
            <a:ext cx="10580713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44B23B36-CCC3-2256-071C-6AEBE0542D15}"/>
              </a:ext>
            </a:extLst>
          </p:cNvPr>
          <p:cNvSpPr/>
          <p:nvPr userDrawn="1"/>
        </p:nvSpPr>
        <p:spPr>
          <a:xfrm>
            <a:off x="2596348" y="3344548"/>
            <a:ext cx="2161649" cy="783255"/>
          </a:xfrm>
          <a:prstGeom prst="rect">
            <a:avLst/>
          </a:prstGeom>
          <a:solidFill>
            <a:schemeClr val="tx1"/>
          </a:solidFill>
        </p:spPr>
        <p:txBody>
          <a:bodyPr wrap="square" lIns="180000" tIns="108000" rIns="180000" bIns="180000" rtlCol="0">
            <a:spAutoFit/>
          </a:bodyPr>
          <a:lstStyle/>
          <a:p>
            <a:pPr algn="ctr" defTabSz="1485991"/>
            <a:r>
              <a:rPr lang="en-US" sz="3200" b="0" i="0" dirty="0" err="1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rPr>
              <a:t>карьера</a:t>
            </a:r>
            <a:endParaRPr lang="en-US" sz="3200" b="0" i="0" dirty="0">
              <a:solidFill>
                <a:schemeClr val="accent2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8D4B81F8-664F-59CC-5CD0-337CF17F360A}"/>
              </a:ext>
            </a:extLst>
          </p:cNvPr>
          <p:cNvSpPr/>
          <p:nvPr userDrawn="1"/>
        </p:nvSpPr>
        <p:spPr>
          <a:xfrm>
            <a:off x="2560526" y="9563362"/>
            <a:ext cx="2231832" cy="783255"/>
          </a:xfrm>
          <a:prstGeom prst="rect">
            <a:avLst/>
          </a:prstGeom>
          <a:solidFill>
            <a:schemeClr val="tx1"/>
          </a:solidFill>
        </p:spPr>
        <p:txBody>
          <a:bodyPr wrap="square" lIns="180000" tIns="108000" rIns="180000" bIns="180000" rtlCol="0">
            <a:spAutoFit/>
          </a:bodyPr>
          <a:lstStyle/>
          <a:p>
            <a:pPr algn="ctr" defTabSz="1485991"/>
            <a:r>
              <a:rPr lang="en-US" sz="3200" b="0" i="0" dirty="0" err="1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события</a:t>
            </a:r>
            <a:endParaRPr lang="en-US" sz="3200" b="0" i="0" dirty="0">
              <a:solidFill>
                <a:schemeClr val="accent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4" name="Text 12">
            <a:extLst>
              <a:ext uri="{FF2B5EF4-FFF2-40B4-BE49-F238E27FC236}">
                <a16:creationId xmlns:a16="http://schemas.microsoft.com/office/drawing/2014/main" id="{74C89E89-5EE7-48D2-14CF-6F0C51C10C1E}"/>
              </a:ext>
            </a:extLst>
          </p:cNvPr>
          <p:cNvSpPr/>
          <p:nvPr userDrawn="1"/>
        </p:nvSpPr>
        <p:spPr>
          <a:xfrm>
            <a:off x="8733399" y="3359170"/>
            <a:ext cx="2476448" cy="783255"/>
          </a:xfrm>
          <a:prstGeom prst="rect">
            <a:avLst/>
          </a:prstGeom>
          <a:solidFill>
            <a:schemeClr val="tx1"/>
          </a:solidFill>
        </p:spPr>
        <p:txBody>
          <a:bodyPr wrap="square" lIns="180000" tIns="108000" rIns="180000" bIns="180000" rtlCol="0">
            <a:spAutoFit/>
          </a:bodyPr>
          <a:lstStyle/>
          <a:p>
            <a:pPr algn="ctr" defTabSz="1485991"/>
            <a:r>
              <a:rPr lang="en-US" sz="3200" b="0" i="0" dirty="0" err="1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обучение</a:t>
            </a:r>
            <a:endParaRPr lang="en-US" sz="3200" b="0" i="0" dirty="0">
              <a:solidFill>
                <a:schemeClr val="accent3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6" name="Shape 13">
            <a:extLst>
              <a:ext uri="{FF2B5EF4-FFF2-40B4-BE49-F238E27FC236}">
                <a16:creationId xmlns:a16="http://schemas.microsoft.com/office/drawing/2014/main" id="{496D09D5-E962-E176-CD46-6229CD9D2B32}"/>
              </a:ext>
            </a:extLst>
          </p:cNvPr>
          <p:cNvSpPr/>
          <p:nvPr userDrawn="1"/>
        </p:nvSpPr>
        <p:spPr>
          <a:xfrm>
            <a:off x="22913664" y="0"/>
            <a:ext cx="1473384" cy="12192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37" name="Image 38" descr=" ">
            <a:extLst>
              <a:ext uri="{FF2B5EF4-FFF2-40B4-BE49-F238E27FC236}">
                <a16:creationId xmlns:a16="http://schemas.microsoft.com/office/drawing/2014/main" id="{E5C12931-DDFC-799A-3C67-B72C6CFB0572}"/>
              </a:ext>
            </a:extLst>
          </p:cNvPr>
          <p:cNvPicPr>
            <a:picLocks noChangeAspect="1"/>
          </p:cNvPicPr>
          <p:nvPr userDrawn="1"/>
        </p:nvPicPr>
        <p:blipFill>
          <a:blip r:embed="rId40"/>
          <a:stretch>
            <a:fillRect/>
          </a:stretch>
        </p:blipFill>
        <p:spPr>
          <a:xfrm>
            <a:off x="23167696" y="292100"/>
            <a:ext cx="965321" cy="635000"/>
          </a:xfrm>
          <a:prstGeom prst="rect">
            <a:avLst/>
          </a:prstGeom>
        </p:spPr>
      </p:pic>
      <p:pic>
        <p:nvPicPr>
          <p:cNvPr id="38" name="Image 39" descr=" ">
            <a:extLst>
              <a:ext uri="{FF2B5EF4-FFF2-40B4-BE49-F238E27FC236}">
                <a16:creationId xmlns:a16="http://schemas.microsoft.com/office/drawing/2014/main" id="{5BE53F15-8875-FC88-8D75-FB218E61C950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xmlns="" r:embed="rId42"/>
              </a:ext>
            </a:extLst>
          </a:blip>
          <a:stretch>
            <a:fillRect/>
          </a:stretch>
        </p:blipFill>
        <p:spPr>
          <a:xfrm>
            <a:off x="23167696" y="292100"/>
            <a:ext cx="965321" cy="635000"/>
          </a:xfrm>
          <a:prstGeom prst="rect">
            <a:avLst/>
          </a:prstGeom>
        </p:spPr>
      </p:pic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C5EB40C1-150B-E451-9EEA-EBAF3F3353C1}"/>
              </a:ext>
            </a:extLst>
          </p:cNvPr>
          <p:cNvGrpSpPr/>
          <p:nvPr userDrawn="1"/>
        </p:nvGrpSpPr>
        <p:grpSpPr>
          <a:xfrm>
            <a:off x="1228094" y="1219797"/>
            <a:ext cx="11277003" cy="11277003"/>
            <a:chOff x="1228094" y="1219797"/>
            <a:chExt cx="11277003" cy="11277003"/>
          </a:xfrm>
        </p:grpSpPr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2EB04CB8-A343-D7F4-57F5-8F6D6C6BD3B7}"/>
                </a:ext>
              </a:extLst>
            </p:cNvPr>
            <p:cNvCxnSpPr/>
            <p:nvPr/>
          </p:nvCxnSpPr>
          <p:spPr>
            <a:xfrm>
              <a:off x="1228094" y="6784322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9CE36658-F412-4500-A273-7C1F2B5F2D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184" y="6858299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9">
            <a:extLst>
              <a:ext uri="{FF2B5EF4-FFF2-40B4-BE49-F238E27FC236}">
                <a16:creationId xmlns:a16="http://schemas.microsoft.com/office/drawing/2014/main" id="{19969FC1-07F3-51B2-E964-08721BF95057}"/>
              </a:ext>
            </a:extLst>
          </p:cNvPr>
          <p:cNvSpPr/>
          <p:nvPr userDrawn="1"/>
        </p:nvSpPr>
        <p:spPr>
          <a:xfrm>
            <a:off x="5614156" y="6436406"/>
            <a:ext cx="2504879" cy="843784"/>
          </a:xfrm>
          <a:prstGeom prst="rect">
            <a:avLst/>
          </a:prstGeom>
          <a:solidFill>
            <a:schemeClr val="tx1"/>
          </a:solidFill>
        </p:spPr>
        <p:txBody>
          <a:bodyPr wrap="square" lIns="180000" tIns="108000" rIns="180000" bIns="180000" rtlCol="0">
            <a:spAutoFit/>
          </a:bodyPr>
          <a:lstStyle/>
          <a:p>
            <a:pPr algn="ctr" defTabSz="1485991">
              <a:lnSpc>
                <a:spcPts val="4600"/>
              </a:lnSpc>
            </a:pPr>
            <a:r>
              <a:rPr lang="en-US" sz="3600" b="1" i="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Студент</a:t>
            </a:r>
            <a:endParaRPr lang="en-US" sz="3600" b="1" i="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51" name="Text 11">
            <a:extLst>
              <a:ext uri="{FF2B5EF4-FFF2-40B4-BE49-F238E27FC236}">
                <a16:creationId xmlns:a16="http://schemas.microsoft.com/office/drawing/2014/main" id="{E9471C3B-7935-50D3-1E85-A279AB83C7FA}"/>
              </a:ext>
            </a:extLst>
          </p:cNvPr>
          <p:cNvSpPr/>
          <p:nvPr userDrawn="1"/>
        </p:nvSpPr>
        <p:spPr>
          <a:xfrm>
            <a:off x="8855707" y="9562194"/>
            <a:ext cx="2231832" cy="783255"/>
          </a:xfrm>
          <a:prstGeom prst="rect">
            <a:avLst/>
          </a:prstGeom>
          <a:solidFill>
            <a:schemeClr val="tx1"/>
          </a:solidFill>
        </p:spPr>
        <p:txBody>
          <a:bodyPr wrap="square" lIns="180000" tIns="108000" rIns="180000" bIns="180000" rtlCol="0">
            <a:spAutoFit/>
          </a:bodyPr>
          <a:lstStyle/>
          <a:p>
            <a:pPr algn="ctr" defTabSz="1485991"/>
            <a:r>
              <a:rPr lang="ru-RU" sz="3200" b="0" i="0" dirty="0">
                <a:solidFill>
                  <a:srgbClr val="FFDD2D"/>
                </a:solidFill>
                <a:latin typeface="Inter" panose="02000503000000020004" pitchFamily="2" charset="0"/>
                <a:ea typeface="Inter" panose="02000503000000020004" pitchFamily="2" charset="0"/>
              </a:rPr>
              <a:t>город</a:t>
            </a:r>
            <a:endParaRPr lang="en-US" sz="3200" b="0" i="0" dirty="0">
              <a:solidFill>
                <a:srgbClr val="FFDD2D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B5BD268E-75F3-EB19-14FD-0D2CDF167C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97349" y="9258300"/>
            <a:ext cx="6583528" cy="552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b="1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1D9C7C13-8A61-683C-E9C6-FF0F6FC2F8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797349" y="9956800"/>
            <a:ext cx="8370347" cy="25286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 альтернативным путем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7A075AA8-94A7-49B9-D9DF-46CCBEF35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7640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во весь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21">
            <a:extLst>
              <a:ext uri="{FF2B5EF4-FFF2-40B4-BE49-F238E27FC236}">
                <a16:creationId xmlns:a16="http://schemas.microsoft.com/office/drawing/2014/main" id="{18FF4AD4-042C-550F-D8EA-1987D53B1F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87049" cy="13716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4" name="Shape 0">
            <a:extLst>
              <a:ext uri="{FF2B5EF4-FFF2-40B4-BE49-F238E27FC236}">
                <a16:creationId xmlns:a16="http://schemas.microsoft.com/office/drawing/2014/main" id="{ACBEFE49-77FF-2A15-AA48-1FE9583D3BEA}"/>
              </a:ext>
            </a:extLst>
          </p:cNvPr>
          <p:cNvSpPr/>
          <p:nvPr userDrawn="1"/>
        </p:nvSpPr>
        <p:spPr>
          <a:xfrm>
            <a:off x="22913664" y="0"/>
            <a:ext cx="1473384" cy="12192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8" name="Image 1" descr=" ">
            <a:extLst>
              <a:ext uri="{FF2B5EF4-FFF2-40B4-BE49-F238E27FC236}">
                <a16:creationId xmlns:a16="http://schemas.microsoft.com/office/drawing/2014/main" id="{B70EE149-2153-EB80-A093-D3C8E910F2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67696" y="292100"/>
            <a:ext cx="965321" cy="635000"/>
          </a:xfrm>
          <a:prstGeom prst="rect">
            <a:avLst/>
          </a:prstGeom>
        </p:spPr>
      </p:pic>
      <p:pic>
        <p:nvPicPr>
          <p:cNvPr id="9" name="Image 2" descr=" ">
            <a:extLst>
              <a:ext uri="{FF2B5EF4-FFF2-40B4-BE49-F238E27FC236}">
                <a16:creationId xmlns:a16="http://schemas.microsoft.com/office/drawing/2014/main" id="{6CD3999F-4908-D8A7-C089-C614CB55AE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3167696" y="292100"/>
            <a:ext cx="965321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977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лерея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A29CB7A-8F0E-C1DA-1388-D0710318B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Рисунок 21">
            <a:extLst>
              <a:ext uri="{FF2B5EF4-FFF2-40B4-BE49-F238E27FC236}">
                <a16:creationId xmlns:a16="http://schemas.microsoft.com/office/drawing/2014/main" id="{50BFF9EF-EA48-0004-54A8-FEBDF6DB9B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62482" y="1219200"/>
            <a:ext cx="7062083" cy="5448300"/>
          </a:xfrm>
          <a:prstGeom prst="roundRect">
            <a:avLst>
              <a:gd name="adj" fmla="val 5137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5" name="Рисунок 21">
            <a:extLst>
              <a:ext uri="{FF2B5EF4-FFF2-40B4-BE49-F238E27FC236}">
                <a16:creationId xmlns:a16="http://schemas.microsoft.com/office/drawing/2014/main" id="{EA38F26C-9D52-57C4-7D91-4C21F663FD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105613" y="1219200"/>
            <a:ext cx="7062083" cy="5448300"/>
          </a:xfrm>
          <a:prstGeom prst="roundRect">
            <a:avLst>
              <a:gd name="adj" fmla="val 5137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6" name="Рисунок 21">
            <a:extLst>
              <a:ext uri="{FF2B5EF4-FFF2-40B4-BE49-F238E27FC236}">
                <a16:creationId xmlns:a16="http://schemas.microsoft.com/office/drawing/2014/main" id="{A4D0BD74-2190-BE37-96BB-6CE7ADA3CE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827178" y="7048500"/>
            <a:ext cx="3340518" cy="5448300"/>
          </a:xfrm>
          <a:prstGeom prst="roundRect">
            <a:avLst>
              <a:gd name="adj" fmla="val 10861"/>
            </a:avLst>
          </a:prstGeom>
          <a:solidFill>
            <a:schemeClr val="tx2"/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7" name="Рисунок 21">
            <a:extLst>
              <a:ext uri="{FF2B5EF4-FFF2-40B4-BE49-F238E27FC236}">
                <a16:creationId xmlns:a16="http://schemas.microsoft.com/office/drawing/2014/main" id="{2620D05C-D5CA-0669-9FE2-DAC917B84C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62483" y="7048500"/>
            <a:ext cx="10783648" cy="5448300"/>
          </a:xfrm>
          <a:prstGeom prst="roundRect">
            <a:avLst>
              <a:gd name="adj" fmla="val 5342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8" name="Рисунок 21">
            <a:extLst>
              <a:ext uri="{FF2B5EF4-FFF2-40B4-BE49-F238E27FC236}">
                <a16:creationId xmlns:a16="http://schemas.microsoft.com/office/drawing/2014/main" id="{D1CEA525-D664-900D-89E1-9A7E46E868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19352" y="7048500"/>
            <a:ext cx="7062083" cy="5448300"/>
          </a:xfrm>
          <a:prstGeom prst="roundRect">
            <a:avLst>
              <a:gd name="adj" fmla="val 5342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9" name="Рисунок 21">
            <a:extLst>
              <a:ext uri="{FF2B5EF4-FFF2-40B4-BE49-F238E27FC236}">
                <a16:creationId xmlns:a16="http://schemas.microsoft.com/office/drawing/2014/main" id="{F3F1F4C4-2140-0245-FD03-247C533A34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0918" y="1219200"/>
            <a:ext cx="3340518" cy="5448300"/>
          </a:xfrm>
          <a:prstGeom prst="roundRect">
            <a:avLst>
              <a:gd name="adj" fmla="val 10861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Рисунок 21">
            <a:extLst>
              <a:ext uri="{FF2B5EF4-FFF2-40B4-BE49-F238E27FC236}">
                <a16:creationId xmlns:a16="http://schemas.microsoft.com/office/drawing/2014/main" id="{BDA1CA11-1A96-04DF-E23C-91F5048540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9353" y="1219200"/>
            <a:ext cx="3340518" cy="5448300"/>
          </a:xfrm>
          <a:prstGeom prst="roundRect">
            <a:avLst>
              <a:gd name="adj" fmla="val 10861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2" name="Shape 0">
            <a:extLst>
              <a:ext uri="{FF2B5EF4-FFF2-40B4-BE49-F238E27FC236}">
                <a16:creationId xmlns:a16="http://schemas.microsoft.com/office/drawing/2014/main" id="{C9B583C0-CE4C-F4D5-4B9E-7909E4649AB6}"/>
              </a:ext>
            </a:extLst>
          </p:cNvPr>
          <p:cNvSpPr/>
          <p:nvPr userDrawn="1"/>
        </p:nvSpPr>
        <p:spPr>
          <a:xfrm>
            <a:off x="21694311" y="1219200"/>
            <a:ext cx="1473384" cy="12192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22" name="Image 7" descr=" ">
            <a:extLst>
              <a:ext uri="{FF2B5EF4-FFF2-40B4-BE49-F238E27FC236}">
                <a16:creationId xmlns:a16="http://schemas.microsoft.com/office/drawing/2014/main" id="{674D633B-3E49-7D12-4C19-642DB453FA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48343" y="1511300"/>
            <a:ext cx="965321" cy="635000"/>
          </a:xfrm>
          <a:prstGeom prst="rect">
            <a:avLst/>
          </a:prstGeom>
        </p:spPr>
      </p:pic>
      <p:pic>
        <p:nvPicPr>
          <p:cNvPr id="23" name="Image 8" descr=" ">
            <a:extLst>
              <a:ext uri="{FF2B5EF4-FFF2-40B4-BE49-F238E27FC236}">
                <a16:creationId xmlns:a16="http://schemas.microsoft.com/office/drawing/2014/main" id="{3961CFA1-E559-1166-B022-FE8DCCCE44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948343" y="1511300"/>
            <a:ext cx="965321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255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0" name="Shape 0">
            <a:extLst>
              <a:ext uri="{FF2B5EF4-FFF2-40B4-BE49-F238E27FC236}">
                <a16:creationId xmlns:a16="http://schemas.microsoft.com/office/drawing/2014/main" id="{3B903C9F-FB44-7C7B-C487-4DE1D8D69083}"/>
              </a:ext>
            </a:extLst>
          </p:cNvPr>
          <p:cNvSpPr/>
          <p:nvPr userDrawn="1"/>
        </p:nvSpPr>
        <p:spPr>
          <a:xfrm>
            <a:off x="0" y="0"/>
            <a:ext cx="10605826" cy="13716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881E9D9C-B6DD-D838-6EE4-D7303C89E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74800"/>
            <a:ext cx="8667598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8CEAD1D2-656F-828B-6206-6C77A8CB18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92848" y="4139603"/>
            <a:ext cx="7246892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939BDB43-0876-D6E2-2015-32A3B73D9F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92848" y="4749203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B350CE25-128E-CFCA-F2C2-1A2A8AF65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92848" y="7169415"/>
            <a:ext cx="7246892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EB27B958-1B23-B530-051A-EA5B3181B4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92848" y="7779015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9C53A9A6-35A5-6663-FFBF-70EBFD295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92848" y="10199227"/>
            <a:ext cx="7246892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E63511CA-F580-9C1D-688A-E392FCC873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92848" y="10808827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26894-F8AF-BB2F-2031-416ECB64F6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11616489" y="2028326"/>
            <a:ext cx="17779850" cy="10774058"/>
          </a:xfrm>
          <a:prstGeom prst="rect">
            <a:avLst/>
          </a:prstGeom>
        </p:spPr>
      </p:pic>
      <p:sp>
        <p:nvSpPr>
          <p:cNvPr id="18" name="Рисунок 55">
            <a:extLst>
              <a:ext uri="{FF2B5EF4-FFF2-40B4-BE49-F238E27FC236}">
                <a16:creationId xmlns:a16="http://schemas.microsoft.com/office/drawing/2014/main" id="{065DB017-B9D4-ACC5-B8F7-EAFD80381D9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3405136" y="2392632"/>
            <a:ext cx="14202555" cy="9330046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3D4A297D-3E9D-E721-B245-6D5F53B24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5263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7BE903-5057-D686-5912-045F90CF67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2624245" y="1204913"/>
            <a:ext cx="19138684" cy="11597471"/>
          </a:xfrm>
          <a:prstGeom prst="rect">
            <a:avLst/>
          </a:prstGeom>
        </p:spPr>
      </p:pic>
      <p:sp>
        <p:nvSpPr>
          <p:cNvPr id="6" name="Рисунок 4">
            <a:extLst>
              <a:ext uri="{FF2B5EF4-FFF2-40B4-BE49-F238E27FC236}">
                <a16:creationId xmlns:a16="http://schemas.microsoft.com/office/drawing/2014/main" id="{8289D460-E22F-0421-1E11-0BA42144A4A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574760" y="1590805"/>
            <a:ext cx="15237654" cy="9911155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25F21A16-19E5-A1B6-AFEB-2E6C9FF47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04793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9F45FF-3A84-8C7F-A5E8-F247061C1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7176494" y="2028326"/>
            <a:ext cx="17779850" cy="10774058"/>
          </a:xfrm>
          <a:prstGeom prst="rect">
            <a:avLst/>
          </a:prstGeom>
        </p:spPr>
      </p:pic>
      <p:sp>
        <p:nvSpPr>
          <p:cNvPr id="7" name="Рисунок 6">
            <a:extLst>
              <a:ext uri="{FF2B5EF4-FFF2-40B4-BE49-F238E27FC236}">
                <a16:creationId xmlns:a16="http://schemas.microsoft.com/office/drawing/2014/main" id="{EBC3ADCB-9035-DCB2-AF46-8AAF077A56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965141" y="2392632"/>
            <a:ext cx="14202555" cy="9330046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310ECFA-8E77-0949-1664-87F4513D86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2070908"/>
            <a:ext cx="6311002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Небольшой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9C9ABECF-DF1E-84EF-6801-742912FFD0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86984" y="4771175"/>
            <a:ext cx="6243370" cy="2150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23730FDF-5FA6-F31D-743B-F0372B4B3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43442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01DA19B-BFF0-7F18-B06B-0FEA41FB8ABD}"/>
              </a:ext>
            </a:extLst>
          </p:cNvPr>
          <p:cNvSpPr/>
          <p:nvPr userDrawn="1"/>
        </p:nvSpPr>
        <p:spPr>
          <a:xfrm>
            <a:off x="1212850" y="1204913"/>
            <a:ext cx="15287914" cy="11306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5E67E5-BC2B-0E8C-EE7B-A55AFE6A0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1705497" y="2537113"/>
            <a:ext cx="14261056" cy="8641774"/>
          </a:xfrm>
          <a:prstGeom prst="rect">
            <a:avLst/>
          </a:prstGeom>
        </p:spPr>
      </p:pic>
      <p:sp>
        <p:nvSpPr>
          <p:cNvPr id="9" name="Рисунок 6">
            <a:extLst>
              <a:ext uri="{FF2B5EF4-FFF2-40B4-BE49-F238E27FC236}">
                <a16:creationId xmlns:a16="http://schemas.microsoft.com/office/drawing/2014/main" id="{5CDDC296-3B06-1AEB-E834-A14EC2C2908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159713" y="2839852"/>
            <a:ext cx="11391740" cy="7464495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66DC10AF-92E7-83A2-72B4-569C94D23E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221353" y="7666067"/>
            <a:ext cx="5952972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Небольшой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ECD12ED3-0D4A-6108-08F9-270C2DE800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288984" y="10366334"/>
            <a:ext cx="5889177" cy="2150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вывод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618C6291-766A-3192-2691-AB9ED073B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7418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D0EF0B-5037-92EE-BB84-C841A8DB70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086189" y="1238780"/>
            <a:ext cx="5524153" cy="11320799"/>
          </a:xfrm>
          <a:prstGeom prst="rect">
            <a:avLst/>
          </a:prstGeom>
        </p:spPr>
      </p:pic>
      <p:sp>
        <p:nvSpPr>
          <p:cNvPr id="7" name="Рисунок 16">
            <a:extLst>
              <a:ext uri="{FF2B5EF4-FFF2-40B4-BE49-F238E27FC236}">
                <a16:creationId xmlns:a16="http://schemas.microsoft.com/office/drawing/2014/main" id="{B0410DEE-D34D-8AD4-C642-4D310FD5911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332086" y="1441363"/>
            <a:ext cx="5032356" cy="10915633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9B84600-2273-6EE3-1E4F-58173BFAE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2461553"/>
            <a:ext cx="8667598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4945E44D-0EB9-032A-A2BB-9B753F853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92848" y="5726356"/>
            <a:ext cx="7246892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E9437367-AEF2-BD74-2D37-86688DCB5B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92848" y="8756168"/>
            <a:ext cx="7246892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5165E54C-8F54-7CDF-115A-A73C2F67A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B8806640-4535-D71D-B8D2-FD45A04B66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92848" y="9448276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EE3C62AA-BA00-DE84-B816-4430EDA186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92848" y="6418464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24132624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 с неполным перекрестие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19352" y="1219200"/>
            <a:ext cx="6960470" cy="1222970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0995B354-735E-003B-AD55-23C9A4F7FC62}"/>
              </a:ext>
            </a:extLst>
          </p:cNvPr>
          <p:cNvCxnSpPr>
            <a:cxnSpLocks/>
          </p:cNvCxnSpPr>
          <p:nvPr userDrawn="1"/>
        </p:nvCxnSpPr>
        <p:spPr>
          <a:xfrm>
            <a:off x="1219351" y="3094224"/>
            <a:ext cx="10479600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2B70CE0-B7B3-CE86-6269-F340568CF29A}"/>
              </a:ext>
            </a:extLst>
          </p:cNvPr>
          <p:cNvCxnSpPr>
            <a:cxnSpLocks/>
          </p:cNvCxnSpPr>
          <p:nvPr userDrawn="1"/>
        </p:nvCxnSpPr>
        <p:spPr>
          <a:xfrm>
            <a:off x="12193524" y="1219200"/>
            <a:ext cx="0" cy="13208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AE9C206-8E8C-6FA1-30BA-063564BD6075}"/>
              </a:ext>
            </a:extLst>
          </p:cNvPr>
          <p:cNvCxnSpPr>
            <a:cxnSpLocks/>
          </p:cNvCxnSpPr>
          <p:nvPr userDrawn="1"/>
        </p:nvCxnSpPr>
        <p:spPr>
          <a:xfrm>
            <a:off x="12193524" y="3746500"/>
            <a:ext cx="0" cy="8764588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4">
            <a:extLst>
              <a:ext uri="{FF2B5EF4-FFF2-40B4-BE49-F238E27FC236}">
                <a16:creationId xmlns:a16="http://schemas.microsoft.com/office/drawing/2014/main" id="{D1EC0C2C-11C4-DD8C-5543-4D5750CD12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3" y="4708318"/>
            <a:ext cx="10479598" cy="423192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10000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11000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презентации</a:t>
            </a:r>
            <a:br>
              <a:rPr lang="ru-RU" dirty="0"/>
            </a:br>
            <a:r>
              <a:rPr lang="ru-RU" dirty="0"/>
              <a:t>на три строки</a:t>
            </a:r>
          </a:p>
        </p:txBody>
      </p:sp>
      <p:sp>
        <p:nvSpPr>
          <p:cNvPr id="12" name="Текст 36">
            <a:extLst>
              <a:ext uri="{FF2B5EF4-FFF2-40B4-BE49-F238E27FC236}">
                <a16:creationId xmlns:a16="http://schemas.microsoft.com/office/drawing/2014/main" id="{51133EAC-C564-0702-1D4F-0792BB923F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353" y="9841108"/>
            <a:ext cx="10479598" cy="62908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4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ts val="5200"/>
              </a:lnSpc>
              <a:spcBef>
                <a:spcPct val="0"/>
              </a:spcBef>
            </a:pPr>
            <a:r>
              <a:rPr lang="ru-RU" dirty="0"/>
              <a:t>Подзаголовок презентации</a:t>
            </a:r>
          </a:p>
        </p:txBody>
      </p:sp>
      <p:sp>
        <p:nvSpPr>
          <p:cNvPr id="13" name="Текст 36">
            <a:extLst>
              <a:ext uri="{FF2B5EF4-FFF2-40B4-BE49-F238E27FC236}">
                <a16:creationId xmlns:a16="http://schemas.microsoft.com/office/drawing/2014/main" id="{B4622CFE-63AA-B200-F154-0F358CED62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9353" y="12207829"/>
            <a:ext cx="10479598" cy="37837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ru-RU" sz="24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ru-RU" dirty="0"/>
              <a:t>Спикер</a:t>
            </a:r>
          </a:p>
        </p:txBody>
      </p:sp>
    </p:spTree>
    <p:extLst>
      <p:ext uri="{BB962C8B-B14F-4D97-AF65-F5344CB8AC3E}">
        <p14:creationId xmlns:p14="http://schemas.microsoft.com/office/powerpoint/2010/main" val="1465202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B9B84600-2273-6EE3-1E4F-58173BFAE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7873897"/>
            <a:ext cx="8667598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2A139DAD-37BA-F151-659C-5BDEFCCBD1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19353" y="10797782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04F922-4493-A8B3-BEB5-D5C54C9CDB7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877673" y="1850017"/>
            <a:ext cx="8116186" cy="16632724"/>
          </a:xfrm>
          <a:prstGeom prst="rect">
            <a:avLst/>
          </a:prstGeom>
        </p:spPr>
      </p:pic>
      <p:sp>
        <p:nvSpPr>
          <p:cNvPr id="6" name="Рисунок 16">
            <a:extLst>
              <a:ext uri="{FF2B5EF4-FFF2-40B4-BE49-F238E27FC236}">
                <a16:creationId xmlns:a16="http://schemas.microsoft.com/office/drawing/2014/main" id="{A9466ECE-7567-349E-464E-6A6E0CF21D3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45170" y="2184771"/>
            <a:ext cx="7382709" cy="1601376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C9888538-901B-069D-BEC3-DE88AD8A6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41584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0" name="Shape 0">
            <a:extLst>
              <a:ext uri="{FF2B5EF4-FFF2-40B4-BE49-F238E27FC236}">
                <a16:creationId xmlns:a16="http://schemas.microsoft.com/office/drawing/2014/main" id="{3B903C9F-FB44-7C7B-C487-4DE1D8D69083}"/>
              </a:ext>
            </a:extLst>
          </p:cNvPr>
          <p:cNvSpPr/>
          <p:nvPr userDrawn="1"/>
        </p:nvSpPr>
        <p:spPr>
          <a:xfrm>
            <a:off x="0" y="0"/>
            <a:ext cx="10605826" cy="13716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881E9D9C-B6DD-D838-6EE4-D7303C89E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74800"/>
            <a:ext cx="8667598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8CEAD1D2-656F-828B-6206-6C77A8CB18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92848" y="4139603"/>
            <a:ext cx="7246892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939BDB43-0876-D6E2-2015-32A3B73D9F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92848" y="4749203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B350CE25-128E-CFCA-F2C2-1A2A8AF65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92848" y="7169415"/>
            <a:ext cx="7246892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EB27B958-1B23-B530-051A-EA5B3181B4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92848" y="7779015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9C53A9A6-35A5-6663-FFBF-70EBFD295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92848" y="10199227"/>
            <a:ext cx="7246892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E63511CA-F580-9C1D-688A-E392FCC873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92848" y="10808827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7BB3F9-4A02-F60D-C01C-EC5A964707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014201" y="1238781"/>
            <a:ext cx="4864270" cy="9968482"/>
          </a:xfrm>
          <a:prstGeom prst="rect">
            <a:avLst/>
          </a:prstGeom>
        </p:spPr>
      </p:pic>
      <p:sp>
        <p:nvSpPr>
          <p:cNvPr id="6" name="Рисунок 4">
            <a:extLst>
              <a:ext uri="{FF2B5EF4-FFF2-40B4-BE49-F238E27FC236}">
                <a16:creationId xmlns:a16="http://schemas.microsoft.com/office/drawing/2014/main" id="{78A0B0D1-29FD-8DA4-7C93-8D709B77325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2239651" y="1441364"/>
            <a:ext cx="4413371" cy="957300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044DC1-F5F2-D485-D313-2B9A430E88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96543" y="2542606"/>
            <a:ext cx="4864270" cy="9968482"/>
          </a:xfrm>
          <a:prstGeom prst="rect">
            <a:avLst/>
          </a:prstGeom>
        </p:spPr>
      </p:pic>
      <p:sp>
        <p:nvSpPr>
          <p:cNvPr id="8" name="Рисунок 6">
            <a:extLst>
              <a:ext uri="{FF2B5EF4-FFF2-40B4-BE49-F238E27FC236}">
                <a16:creationId xmlns:a16="http://schemas.microsoft.com/office/drawing/2014/main" id="{305E9DE0-4D15-6A07-4A95-A821B68605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7921993" y="2745189"/>
            <a:ext cx="4413371" cy="957300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6300680B-616B-C924-2C4C-FDCD04AEA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3856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01DA19B-BFF0-7F18-B06B-0FEA41FB8ABD}"/>
              </a:ext>
            </a:extLst>
          </p:cNvPr>
          <p:cNvSpPr/>
          <p:nvPr userDrawn="1"/>
        </p:nvSpPr>
        <p:spPr>
          <a:xfrm>
            <a:off x="1212850" y="1204913"/>
            <a:ext cx="15287914" cy="11306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66DC10AF-92E7-83A2-72B4-569C94D23E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221353" y="7666067"/>
            <a:ext cx="5952972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Небольшой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ECD12ED3-0D4A-6108-08F9-270C2DE800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288984" y="10366334"/>
            <a:ext cx="5889177" cy="25869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09F4A41-9D34-A591-4F5D-A08969FDBF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1823994" y="2238462"/>
            <a:ext cx="4508346" cy="9239077"/>
          </a:xfrm>
          <a:prstGeom prst="rect">
            <a:avLst/>
          </a:prstGeom>
        </p:spPr>
      </p:pic>
      <p:sp>
        <p:nvSpPr>
          <p:cNvPr id="3" name="Рисунок 27">
            <a:extLst>
              <a:ext uri="{FF2B5EF4-FFF2-40B4-BE49-F238E27FC236}">
                <a16:creationId xmlns:a16="http://schemas.microsoft.com/office/drawing/2014/main" id="{28070E77-B2FA-1908-9C48-29563E26391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24676" y="2403793"/>
            <a:ext cx="4106983" cy="8908415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F6BE9B-DE70-1730-4791-6FC9F449C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6581852" y="2238462"/>
            <a:ext cx="4508346" cy="9239077"/>
          </a:xfrm>
          <a:prstGeom prst="rect">
            <a:avLst/>
          </a:prstGeom>
        </p:spPr>
      </p:pic>
      <p:sp>
        <p:nvSpPr>
          <p:cNvPr id="5" name="Рисунок 26">
            <a:extLst>
              <a:ext uri="{FF2B5EF4-FFF2-40B4-BE49-F238E27FC236}">
                <a16:creationId xmlns:a16="http://schemas.microsoft.com/office/drawing/2014/main" id="{BCD6F81B-3AA9-60B9-1009-4560064F883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82534" y="2403793"/>
            <a:ext cx="4106983" cy="8908415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9A722B7-E1B3-89BE-96D6-36AA6F780E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11339710" y="2238462"/>
            <a:ext cx="4508346" cy="9239077"/>
          </a:xfrm>
          <a:prstGeom prst="rect">
            <a:avLst/>
          </a:prstGeom>
        </p:spPr>
      </p:pic>
      <p:sp>
        <p:nvSpPr>
          <p:cNvPr id="13" name="Рисунок 5">
            <a:extLst>
              <a:ext uri="{FF2B5EF4-FFF2-40B4-BE49-F238E27FC236}">
                <a16:creationId xmlns:a16="http://schemas.microsoft.com/office/drawing/2014/main" id="{C187949D-6F6C-3B77-B6F2-3CD4F04B8DA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540393" y="2403793"/>
            <a:ext cx="4106983" cy="8908415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Номер слайда 2">
            <a:extLst>
              <a:ext uri="{FF2B5EF4-FFF2-40B4-BE49-F238E27FC236}">
                <a16:creationId xmlns:a16="http://schemas.microsoft.com/office/drawing/2014/main" id="{09FC7BD2-6AC8-FBEB-F190-5E06878A8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37088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цесс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">
            <a:extLst>
              <a:ext uri="{FF2B5EF4-FFF2-40B4-BE49-F238E27FC236}">
                <a16:creationId xmlns:a16="http://schemas.microsoft.com/office/drawing/2014/main" id="{3E998ECC-8AC2-14D1-ACBC-4C06D536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13781348" y="0"/>
            <a:ext cx="10605826" cy="13716000"/>
          </a:xfrm>
          <a:prstGeom prst="rect">
            <a:avLst/>
          </a:prstGeom>
        </p:spPr>
      </p:pic>
      <p:pic>
        <p:nvPicPr>
          <p:cNvPr id="16" name="Image 17" descr=" ">
            <a:extLst>
              <a:ext uri="{FF2B5EF4-FFF2-40B4-BE49-F238E27FC236}">
                <a16:creationId xmlns:a16="http://schemas.microsoft.com/office/drawing/2014/main" id="{77176B24-9B20-541F-4351-EC6C9AD289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7" name="Текст 7">
            <a:extLst>
              <a:ext uri="{FF2B5EF4-FFF2-40B4-BE49-F238E27FC236}">
                <a16:creationId xmlns:a16="http://schemas.microsoft.com/office/drawing/2014/main" id="{3A80AE7B-09FC-99D1-CD1F-EEFFA3FD11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37380" y="5222937"/>
            <a:ext cx="7436945" cy="32701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Несколько этапов </a:t>
            </a:r>
            <a:br>
              <a:rPr lang="ru-RU" dirty="0"/>
            </a:br>
            <a:r>
              <a:rPr lang="ru-RU" dirty="0"/>
              <a:t>процесса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156908DE-AC51-FF99-90DE-F5AE527FAA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11889" y="1473591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CA5B8839-CCE7-2B94-1426-178E2DE0F3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11889" y="2007625"/>
            <a:ext cx="9399175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28040AC-C0D1-1117-E12A-5E246EDB66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11889" y="4421299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EC00DCA1-9DA2-A8EC-50E5-525ED2836F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11889" y="4997139"/>
            <a:ext cx="9399175" cy="1272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8CBF87D4-2ED4-739E-9001-1D12A272D9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11889" y="7410813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F0362CD4-4D51-90EE-6815-DC208D4692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11889" y="7986653"/>
            <a:ext cx="9399175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329DE263-E828-EA0C-FC22-77233ECF6C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11889" y="10400327"/>
            <a:ext cx="9399175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722CA304-6AC9-588C-4315-C94CF026E9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11889" y="10976165"/>
            <a:ext cx="9399175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61D7281E-61C5-D827-B246-4F10291D7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0940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ймлай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17" descr=" ">
            <a:extLst>
              <a:ext uri="{FF2B5EF4-FFF2-40B4-BE49-F238E27FC236}">
                <a16:creationId xmlns:a16="http://schemas.microsoft.com/office/drawing/2014/main" id="{8AD7A007-A477-3998-0D95-8491D903E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8" name="Текст 7">
            <a:extLst>
              <a:ext uri="{FF2B5EF4-FFF2-40B4-BE49-F238E27FC236}">
                <a16:creationId xmlns:a16="http://schemas.microsoft.com/office/drawing/2014/main" id="{EC9BD3E0-1895-C455-1B07-A6F28F52C8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874800"/>
            <a:ext cx="12025593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43FFF9A1-0A4F-D8AF-8DA0-2CAADE5EA2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28697" y="6532221"/>
            <a:ext cx="5640292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Дата 1</a:t>
            </a:r>
          </a:p>
        </p:txBody>
      </p:sp>
      <p:sp>
        <p:nvSpPr>
          <p:cNvPr id="30" name="Текст 55">
            <a:extLst>
              <a:ext uri="{FF2B5EF4-FFF2-40B4-BE49-F238E27FC236}">
                <a16:creationId xmlns:a16="http://schemas.microsoft.com/office/drawing/2014/main" id="{C02E3CB7-AE4A-1D3A-6233-B6FEF952BD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8839" y="6532221"/>
            <a:ext cx="5640292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Дата 2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B873B34F-9C90-3F81-DFB2-FD0105FE5B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537467" y="6532221"/>
            <a:ext cx="5640292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Дата 3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07819AA-9D5F-F05C-4A6B-5F41EDC2E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08C2A5A-81C1-2655-F804-4DDC8E43EEF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28696" y="7243421"/>
            <a:ext cx="6491361" cy="14716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600" b="0" i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25.07 – Окончание приема заявлений</a:t>
            </a:r>
          </a:p>
          <a:p>
            <a:pPr lvl="0"/>
            <a:r>
              <a:rPr lang="ru-RU" dirty="0"/>
              <a:t>03.08 – Окончание приема оригинала</a:t>
            </a:r>
          </a:p>
          <a:p>
            <a:pPr lvl="0"/>
            <a:r>
              <a:rPr lang="ru-RU" dirty="0"/>
              <a:t>04.08 – Приказ о зачислении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35002126-7592-BA50-2AE1-FBBB567DBE7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78838" y="7243421"/>
            <a:ext cx="6491361" cy="14716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600" b="0" i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25.07 – Окончание приема заявлений</a:t>
            </a:r>
          </a:p>
          <a:p>
            <a:pPr lvl="0"/>
            <a:r>
              <a:rPr lang="ru-RU" dirty="0"/>
              <a:t>03.08 – Окончание приема оригинала</a:t>
            </a:r>
          </a:p>
          <a:p>
            <a:pPr lvl="0"/>
            <a:r>
              <a:rPr lang="ru-RU" dirty="0"/>
              <a:t>04.08 – Приказ о зачислении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37FB36CD-E14D-3213-75F0-24E9A568F3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537466" y="7243421"/>
            <a:ext cx="6491361" cy="14716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600" b="0" i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25.07 – Окончание приема заявлений</a:t>
            </a:r>
          </a:p>
          <a:p>
            <a:pPr lvl="0"/>
            <a:r>
              <a:rPr lang="ru-RU" dirty="0"/>
              <a:t>03.08 – Окончание приема оригинала</a:t>
            </a:r>
          </a:p>
          <a:p>
            <a:pPr lvl="0"/>
            <a:r>
              <a:rPr lang="ru-RU" dirty="0"/>
              <a:t>04.08 – Приказ о зачислении</a:t>
            </a:r>
          </a:p>
        </p:txBody>
      </p:sp>
    </p:spTree>
    <p:extLst>
      <p:ext uri="{BB962C8B-B14F-4D97-AF65-F5344CB8AC3E}">
        <p14:creationId xmlns:p14="http://schemas.microsoft.com/office/powerpoint/2010/main" val="3196629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 ">
            <a:extLst>
              <a:ext uri="{FF2B5EF4-FFF2-40B4-BE49-F238E27FC236}">
                <a16:creationId xmlns:a16="http://schemas.microsoft.com/office/drawing/2014/main" id="{A83AFEDF-D72E-F0F8-F552-D70629AC46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357667" y="3619500"/>
            <a:ext cx="3042508" cy="3042121"/>
          </a:xfrm>
          <a:prstGeom prst="rect">
            <a:avLst/>
          </a:prstGeom>
        </p:spPr>
      </p:pic>
      <p:pic>
        <p:nvPicPr>
          <p:cNvPr id="8" name="Image 1" descr=" ">
            <a:extLst>
              <a:ext uri="{FF2B5EF4-FFF2-40B4-BE49-F238E27FC236}">
                <a16:creationId xmlns:a16="http://schemas.microsoft.com/office/drawing/2014/main" id="{AD217DDA-3A60-083E-CF35-D3FE10B52C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357667" y="7054379"/>
            <a:ext cx="3042508" cy="3042121"/>
          </a:xfrm>
          <a:prstGeom prst="rect">
            <a:avLst/>
          </a:prstGeom>
        </p:spPr>
      </p:pic>
      <p:pic>
        <p:nvPicPr>
          <p:cNvPr id="9" name="Image 2" descr=" ">
            <a:extLst>
              <a:ext uri="{FF2B5EF4-FFF2-40B4-BE49-F238E27FC236}">
                <a16:creationId xmlns:a16="http://schemas.microsoft.com/office/drawing/2014/main" id="{305D9CE0-02EF-D7E0-9077-6E158E04D06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3787096" y="3619500"/>
            <a:ext cx="3042508" cy="3042121"/>
          </a:xfrm>
          <a:prstGeom prst="rect">
            <a:avLst/>
          </a:prstGeom>
        </p:spPr>
      </p:pic>
      <p:pic>
        <p:nvPicPr>
          <p:cNvPr id="10" name="Image 3" descr=" ">
            <a:extLst>
              <a:ext uri="{FF2B5EF4-FFF2-40B4-BE49-F238E27FC236}">
                <a16:creationId xmlns:a16="http://schemas.microsoft.com/office/drawing/2014/main" id="{C1D274EC-377D-0E98-F3EC-8E68B5F7190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3787096" y="7054379"/>
            <a:ext cx="3042508" cy="3042121"/>
          </a:xfrm>
          <a:prstGeom prst="rect">
            <a:avLst/>
          </a:prstGeom>
        </p:spPr>
      </p:pic>
      <p:sp>
        <p:nvSpPr>
          <p:cNvPr id="14" name="Text 10">
            <a:extLst>
              <a:ext uri="{FF2B5EF4-FFF2-40B4-BE49-F238E27FC236}">
                <a16:creationId xmlns:a16="http://schemas.microsoft.com/office/drawing/2014/main" id="{03E9940F-050C-C622-65D0-C6025C16E479}"/>
              </a:ext>
            </a:extLst>
          </p:cNvPr>
          <p:cNvSpPr/>
          <p:nvPr userDrawn="1"/>
        </p:nvSpPr>
        <p:spPr>
          <a:xfrm rot="21600000">
            <a:off x="14728311" y="4360924"/>
            <a:ext cx="1160078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488104">
              <a:lnSpc>
                <a:spcPts val="9000"/>
              </a:lnSpc>
              <a:spcBef>
                <a:spcPct val="0"/>
              </a:spcBef>
            </a:pPr>
            <a:r>
              <a:rPr lang="en-US" sz="8000" b="1" i="0" dirty="0"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W</a:t>
            </a: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6F400FAC-83E0-B284-1C8C-195EE67D88B7}"/>
              </a:ext>
            </a:extLst>
          </p:cNvPr>
          <p:cNvSpPr/>
          <p:nvPr userDrawn="1"/>
        </p:nvSpPr>
        <p:spPr>
          <a:xfrm rot="21600000">
            <a:off x="11160525" y="8118309"/>
            <a:ext cx="1033062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488104">
              <a:lnSpc>
                <a:spcPts val="9000"/>
              </a:lnSpc>
              <a:spcBef>
                <a:spcPct val="0"/>
              </a:spcBef>
            </a:pPr>
            <a:r>
              <a:rPr lang="en-US" sz="8000" b="1" i="0" dirty="0"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O</a:t>
            </a: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FFD08B16-7A3B-BC7A-292C-18CD0F63A6BF}"/>
              </a:ext>
            </a:extLst>
          </p:cNvPr>
          <p:cNvSpPr/>
          <p:nvPr userDrawn="1"/>
        </p:nvSpPr>
        <p:spPr>
          <a:xfrm rot="21600000">
            <a:off x="11325645" y="4360924"/>
            <a:ext cx="867942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488104">
              <a:lnSpc>
                <a:spcPts val="9000"/>
              </a:lnSpc>
              <a:spcBef>
                <a:spcPct val="0"/>
              </a:spcBef>
            </a:pPr>
            <a:r>
              <a:rPr lang="en-US" sz="8000" b="1" i="0" dirty="0"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S</a:t>
            </a: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CC796E4A-9DFA-B12E-9420-2B1B3590C87A}"/>
              </a:ext>
            </a:extLst>
          </p:cNvPr>
          <p:cNvSpPr/>
          <p:nvPr userDrawn="1"/>
        </p:nvSpPr>
        <p:spPr>
          <a:xfrm rot="21600000">
            <a:off x="15092205" y="8117869"/>
            <a:ext cx="829837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488104">
              <a:lnSpc>
                <a:spcPts val="9000"/>
              </a:lnSpc>
              <a:spcBef>
                <a:spcPct val="0"/>
              </a:spcBef>
            </a:pPr>
            <a:r>
              <a:rPr lang="en-US" sz="8000" b="1" i="0" dirty="0"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T</a:t>
            </a:r>
          </a:p>
        </p:txBody>
      </p:sp>
      <p:pic>
        <p:nvPicPr>
          <p:cNvPr id="20" name="Image 17" descr=" ">
            <a:extLst>
              <a:ext uri="{FF2B5EF4-FFF2-40B4-BE49-F238E27FC236}">
                <a16:creationId xmlns:a16="http://schemas.microsoft.com/office/drawing/2014/main" id="{FC276A7C-6927-48C3-88E7-AE303DE43CF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222900" y="876300"/>
            <a:ext cx="965321" cy="635000"/>
          </a:xfrm>
          <a:prstGeom prst="rect">
            <a:avLst/>
          </a:prstGeom>
        </p:spPr>
      </p:pic>
      <p:sp>
        <p:nvSpPr>
          <p:cNvPr id="22" name="Текст 55">
            <a:extLst>
              <a:ext uri="{FF2B5EF4-FFF2-40B4-BE49-F238E27FC236}">
                <a16:creationId xmlns:a16="http://schemas.microsoft.com/office/drawing/2014/main" id="{2B9CABE2-9EE4-1FC8-C423-766CE0890C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21765" y="1727200"/>
            <a:ext cx="5640292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3200" b="1" i="0" kern="120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en" dirty="0"/>
              <a:t>Strengths</a:t>
            </a:r>
            <a:r>
              <a:rPr lang="ru-RU" dirty="0"/>
              <a:t> 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0547FE8C-8171-A90B-9FE5-A3D0BC550C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21765" y="7556500"/>
            <a:ext cx="5640292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en" dirty="0"/>
              <a:t>Opportunities</a:t>
            </a:r>
            <a:r>
              <a:rPr lang="ru-RU" dirty="0"/>
              <a:t> 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9DDF1DF5-76EC-A5E2-1A58-C61197BD10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019341" y="1727200"/>
            <a:ext cx="5640292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en" dirty="0"/>
              <a:t>Weakness</a:t>
            </a:r>
            <a:endParaRPr lang="ru-RU" dirty="0"/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8D26566E-F761-8780-1FC7-4BDF8FC18C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019341" y="7570350"/>
            <a:ext cx="5640292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en" dirty="0"/>
              <a:t>Threats</a:t>
            </a:r>
            <a:endParaRPr lang="ru-RU" dirty="0"/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7E1CA2-61E3-C2A9-B7B1-C4F3031C16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65550" y="6983538"/>
            <a:ext cx="9982200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spc="3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en-US" dirty="0"/>
              <a:t>SWOT</a:t>
            </a:r>
            <a:endParaRPr lang="ru-RU" dirty="0"/>
          </a:p>
        </p:txBody>
      </p:sp>
      <p:sp>
        <p:nvSpPr>
          <p:cNvPr id="12" name="Номер слайда 2">
            <a:extLst>
              <a:ext uri="{FF2B5EF4-FFF2-40B4-BE49-F238E27FC236}">
                <a16:creationId xmlns:a16="http://schemas.microsoft.com/office/drawing/2014/main" id="{BAAB6A00-65B2-B343-C587-F93557747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EBB23686-0F3A-6E7C-42F9-C01607866AE7}"/>
              </a:ext>
            </a:extLst>
          </p:cNvPr>
          <p:cNvSpPr/>
          <p:nvPr userDrawn="1"/>
        </p:nvSpPr>
        <p:spPr>
          <a:xfrm>
            <a:off x="13781222" y="1219200"/>
            <a:ext cx="9386473" cy="5448300"/>
          </a:xfrm>
          <a:prstGeom prst="round1Rect">
            <a:avLst>
              <a:gd name="adj" fmla="val 10829"/>
            </a:avLst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97CFFE10-FB8B-4BF6-4D12-D0440C6C431F}"/>
              </a:ext>
            </a:extLst>
          </p:cNvPr>
          <p:cNvSpPr/>
          <p:nvPr userDrawn="1"/>
        </p:nvSpPr>
        <p:spPr>
          <a:xfrm flipH="1">
            <a:off x="4013702" y="1219200"/>
            <a:ext cx="9386473" cy="5448300"/>
          </a:xfrm>
          <a:prstGeom prst="round1Rect">
            <a:avLst>
              <a:gd name="adj" fmla="val 10829"/>
            </a:avLst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6C26FA55-54C5-3702-7BDE-409EC848BD1A}"/>
              </a:ext>
            </a:extLst>
          </p:cNvPr>
          <p:cNvSpPr/>
          <p:nvPr userDrawn="1"/>
        </p:nvSpPr>
        <p:spPr>
          <a:xfrm flipV="1">
            <a:off x="13781222" y="7048500"/>
            <a:ext cx="9386473" cy="5448300"/>
          </a:xfrm>
          <a:prstGeom prst="round1Rect">
            <a:avLst>
              <a:gd name="adj" fmla="val 10829"/>
            </a:avLst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8F51E3C0-CE2F-5EED-8D0C-52ADCC3F27A6}"/>
              </a:ext>
            </a:extLst>
          </p:cNvPr>
          <p:cNvSpPr/>
          <p:nvPr userDrawn="1"/>
        </p:nvSpPr>
        <p:spPr>
          <a:xfrm flipH="1" flipV="1">
            <a:off x="4013702" y="7048500"/>
            <a:ext cx="9386473" cy="5448300"/>
          </a:xfrm>
          <a:prstGeom prst="round1Rect">
            <a:avLst>
              <a:gd name="adj" fmla="val 10829"/>
            </a:avLst>
          </a:prstGeom>
          <a:noFill/>
          <a:ln w="25400">
            <a:solidFill>
              <a:srgbClr val="FAFAFA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42651034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цесс обучени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2" name="Text 13">
            <a:extLst>
              <a:ext uri="{FF2B5EF4-FFF2-40B4-BE49-F238E27FC236}">
                <a16:creationId xmlns:a16="http://schemas.microsoft.com/office/drawing/2014/main" id="{6B1ED679-3FCE-46F7-D551-14A011103AC7}"/>
              </a:ext>
            </a:extLst>
          </p:cNvPr>
          <p:cNvSpPr/>
          <p:nvPr userDrawn="1"/>
        </p:nvSpPr>
        <p:spPr>
          <a:xfrm rot="16200000">
            <a:off x="9438116" y="6639024"/>
            <a:ext cx="1613102" cy="584200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b="0" i="0" dirty="0">
                <a:solidFill>
                  <a:srgbClr val="96969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2 курс</a:t>
            </a:r>
            <a:endParaRPr lang="en-US" sz="3000" b="0" i="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3" name="Text 15">
            <a:extLst>
              <a:ext uri="{FF2B5EF4-FFF2-40B4-BE49-F238E27FC236}">
                <a16:creationId xmlns:a16="http://schemas.microsoft.com/office/drawing/2014/main" id="{E82D8DB4-1EEB-DE43-2340-22556CEA04E7}"/>
              </a:ext>
            </a:extLst>
          </p:cNvPr>
          <p:cNvSpPr/>
          <p:nvPr userDrawn="1"/>
        </p:nvSpPr>
        <p:spPr>
          <a:xfrm rot="16200000">
            <a:off x="14963306" y="6635217"/>
            <a:ext cx="1613102" cy="584200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b="0" i="0" dirty="0">
                <a:solidFill>
                  <a:srgbClr val="96969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3 курс</a:t>
            </a:r>
            <a:endParaRPr lang="en-US" sz="3000" b="0" i="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DE074576-1DF9-B72C-4854-31702B3A8CCE}"/>
              </a:ext>
            </a:extLst>
          </p:cNvPr>
          <p:cNvSpPr/>
          <p:nvPr userDrawn="1"/>
        </p:nvSpPr>
        <p:spPr>
          <a:xfrm rot="16200000">
            <a:off x="2276749" y="6635787"/>
            <a:ext cx="1613102" cy="584200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b="0" i="0" dirty="0">
                <a:solidFill>
                  <a:srgbClr val="96969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1 курс</a:t>
            </a:r>
            <a:endParaRPr lang="en-US" sz="3000" b="0" i="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CE933993-80DD-519D-2D33-C544231A17CF}"/>
              </a:ext>
            </a:extLst>
          </p:cNvPr>
          <p:cNvSpPr/>
          <p:nvPr userDrawn="1"/>
        </p:nvSpPr>
        <p:spPr>
          <a:xfrm rot="16200000">
            <a:off x="20497324" y="6635979"/>
            <a:ext cx="1613102" cy="584200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b="0" i="0" dirty="0">
                <a:solidFill>
                  <a:srgbClr val="96969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4 курс</a:t>
            </a:r>
            <a:endParaRPr lang="en-US" sz="3000" b="0" i="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" name="Номер слайда 2">
            <a:extLst>
              <a:ext uri="{FF2B5EF4-FFF2-40B4-BE49-F238E27FC236}">
                <a16:creationId xmlns:a16="http://schemas.microsoft.com/office/drawing/2014/main" id="{2088AFB6-F23E-8FBA-2383-E16B4EAC0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84CF7501-6D22-51FA-C11D-FAF24C4F22A8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6804" y="6858000"/>
            <a:ext cx="21951019" cy="0"/>
          </a:xfrm>
          <a:prstGeom prst="line">
            <a:avLst/>
          </a:prstGeom>
          <a:ln w="25400">
            <a:solidFill>
              <a:schemeClr val="accent3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hape 0">
            <a:extLst>
              <a:ext uri="{FF2B5EF4-FFF2-40B4-BE49-F238E27FC236}">
                <a16:creationId xmlns:a16="http://schemas.microsoft.com/office/drawing/2014/main" id="{B1CCDDE9-EFFC-D471-E202-392A72847560}"/>
              </a:ext>
            </a:extLst>
          </p:cNvPr>
          <p:cNvSpPr/>
          <p:nvPr userDrawn="1"/>
        </p:nvSpPr>
        <p:spPr>
          <a:xfrm>
            <a:off x="3073784" y="1219200"/>
            <a:ext cx="7182342" cy="11277600"/>
          </a:xfrm>
          <a:prstGeom prst="ellipse">
            <a:avLst/>
          </a:prstGeom>
          <a:noFill/>
          <a:ln w="25400">
            <a:solidFill>
              <a:schemeClr val="bg2"/>
            </a:solidFill>
            <a:prstDash val="solid"/>
          </a:ln>
        </p:spPr>
      </p:sp>
      <p:sp>
        <p:nvSpPr>
          <p:cNvPr id="47" name="Shape 1">
            <a:extLst>
              <a:ext uri="{FF2B5EF4-FFF2-40B4-BE49-F238E27FC236}">
                <a16:creationId xmlns:a16="http://schemas.microsoft.com/office/drawing/2014/main" id="{DA9043A5-2799-1564-6625-BFE05A6B8CEF}"/>
              </a:ext>
            </a:extLst>
          </p:cNvPr>
          <p:cNvSpPr/>
          <p:nvPr userDrawn="1"/>
        </p:nvSpPr>
        <p:spPr>
          <a:xfrm>
            <a:off x="8598973" y="1219200"/>
            <a:ext cx="7182342" cy="11277600"/>
          </a:xfrm>
          <a:prstGeom prst="ellipse">
            <a:avLst/>
          </a:prstGeom>
          <a:noFill/>
          <a:ln w="25400">
            <a:solidFill>
              <a:schemeClr val="bg2"/>
            </a:solidFill>
            <a:prstDash val="solid"/>
          </a:ln>
        </p:spPr>
      </p:sp>
      <p:sp>
        <p:nvSpPr>
          <p:cNvPr id="48" name="Shape 2">
            <a:extLst>
              <a:ext uri="{FF2B5EF4-FFF2-40B4-BE49-F238E27FC236}">
                <a16:creationId xmlns:a16="http://schemas.microsoft.com/office/drawing/2014/main" id="{A4EFCBD4-89A4-28F8-8E6E-32A8A9C9E9D9}"/>
              </a:ext>
            </a:extLst>
          </p:cNvPr>
          <p:cNvSpPr/>
          <p:nvPr userDrawn="1"/>
        </p:nvSpPr>
        <p:spPr>
          <a:xfrm>
            <a:off x="14124162" y="1219200"/>
            <a:ext cx="7182342" cy="11277600"/>
          </a:xfrm>
          <a:prstGeom prst="ellipse">
            <a:avLst/>
          </a:prstGeom>
          <a:noFill/>
          <a:ln w="25400">
            <a:solidFill>
              <a:schemeClr val="bg2"/>
            </a:solidFill>
            <a:prstDash val="solid"/>
          </a:ln>
        </p:spPr>
      </p:sp>
      <p:sp>
        <p:nvSpPr>
          <p:cNvPr id="49" name="Text 13">
            <a:extLst>
              <a:ext uri="{FF2B5EF4-FFF2-40B4-BE49-F238E27FC236}">
                <a16:creationId xmlns:a16="http://schemas.microsoft.com/office/drawing/2014/main" id="{F79B8D12-CB06-66C6-5FD4-470A78807303}"/>
              </a:ext>
            </a:extLst>
          </p:cNvPr>
          <p:cNvSpPr/>
          <p:nvPr userDrawn="1"/>
        </p:nvSpPr>
        <p:spPr>
          <a:xfrm rot="16200000">
            <a:off x="9438116" y="6639024"/>
            <a:ext cx="1613102" cy="584200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b="0" i="0" dirty="0">
                <a:solidFill>
                  <a:srgbClr val="96969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2 курс</a:t>
            </a:r>
            <a:endParaRPr lang="en-US" sz="3000" b="0" i="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50" name="Text 15">
            <a:extLst>
              <a:ext uri="{FF2B5EF4-FFF2-40B4-BE49-F238E27FC236}">
                <a16:creationId xmlns:a16="http://schemas.microsoft.com/office/drawing/2014/main" id="{66D53946-CE09-FF6C-1F93-040C21F54FC1}"/>
              </a:ext>
            </a:extLst>
          </p:cNvPr>
          <p:cNvSpPr/>
          <p:nvPr userDrawn="1"/>
        </p:nvSpPr>
        <p:spPr>
          <a:xfrm rot="16200000">
            <a:off x="14963306" y="6635217"/>
            <a:ext cx="1613102" cy="584200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b="0" i="0" dirty="0">
                <a:solidFill>
                  <a:srgbClr val="96969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3 курс</a:t>
            </a:r>
            <a:endParaRPr lang="en-US" sz="3000" b="0" i="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51" name="Text 11">
            <a:extLst>
              <a:ext uri="{FF2B5EF4-FFF2-40B4-BE49-F238E27FC236}">
                <a16:creationId xmlns:a16="http://schemas.microsoft.com/office/drawing/2014/main" id="{3588D5B6-9CEC-23F7-424B-762979B707F5}"/>
              </a:ext>
            </a:extLst>
          </p:cNvPr>
          <p:cNvSpPr/>
          <p:nvPr userDrawn="1"/>
        </p:nvSpPr>
        <p:spPr>
          <a:xfrm rot="16200000">
            <a:off x="2276749" y="6635787"/>
            <a:ext cx="1613102" cy="584200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b="0" i="0" dirty="0">
                <a:solidFill>
                  <a:srgbClr val="96969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1 курс</a:t>
            </a:r>
            <a:endParaRPr lang="en-US" sz="3000" b="0" i="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F528D125-4A7B-CF9A-7915-7D6B05FA5B76}"/>
              </a:ext>
            </a:extLst>
          </p:cNvPr>
          <p:cNvSpPr/>
          <p:nvPr userDrawn="1"/>
        </p:nvSpPr>
        <p:spPr>
          <a:xfrm rot="16200000">
            <a:off x="20497324" y="6635979"/>
            <a:ext cx="1613102" cy="584200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b="0" i="0" dirty="0">
                <a:solidFill>
                  <a:srgbClr val="969696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4 курс</a:t>
            </a:r>
            <a:endParaRPr lang="en-US" sz="3000" b="0" i="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A1B0CDA5-50CA-1E55-7B3B-1354815F4BFE}"/>
              </a:ext>
            </a:extLst>
          </p:cNvPr>
          <p:cNvGrpSpPr/>
          <p:nvPr userDrawn="1"/>
        </p:nvGrpSpPr>
        <p:grpSpPr>
          <a:xfrm>
            <a:off x="6214955" y="6408000"/>
            <a:ext cx="900000" cy="900000"/>
            <a:chOff x="2771013" y="5204719"/>
            <a:chExt cx="900000" cy="900000"/>
          </a:xfrm>
        </p:grpSpPr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FEF4332B-59DE-7030-F946-94B3D45B54BE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5" name="Рисунок 54">
              <a:extLst>
                <a:ext uri="{FF2B5EF4-FFF2-40B4-BE49-F238E27FC236}">
                  <a16:creationId xmlns:a16="http://schemas.microsoft.com/office/drawing/2014/main" id="{95F24652-2C5D-DCDB-2B51-55E391EC9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ACF99633-F213-2CBC-4A1A-C50E74F21011}"/>
              </a:ext>
            </a:extLst>
          </p:cNvPr>
          <p:cNvGrpSpPr/>
          <p:nvPr userDrawn="1"/>
        </p:nvGrpSpPr>
        <p:grpSpPr>
          <a:xfrm>
            <a:off x="11740144" y="6408000"/>
            <a:ext cx="900000" cy="900000"/>
            <a:chOff x="2771013" y="5204719"/>
            <a:chExt cx="900000" cy="900000"/>
          </a:xfrm>
        </p:grpSpPr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BA079CA0-93A2-35E0-C66D-73B8412C22DD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9F0D6885-3726-EBF2-143D-961112334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AFB496AD-D798-F1E5-95B9-6B5CC289FFC1}"/>
              </a:ext>
            </a:extLst>
          </p:cNvPr>
          <p:cNvGrpSpPr/>
          <p:nvPr userDrawn="1"/>
        </p:nvGrpSpPr>
        <p:grpSpPr>
          <a:xfrm>
            <a:off x="17265333" y="6408000"/>
            <a:ext cx="900000" cy="900000"/>
            <a:chOff x="2771013" y="5204719"/>
            <a:chExt cx="900000" cy="900000"/>
          </a:xfrm>
        </p:grpSpPr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AE3179D6-B452-5CDA-030A-BCD034E07E30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1" name="Рисунок 60">
              <a:extLst>
                <a:ext uri="{FF2B5EF4-FFF2-40B4-BE49-F238E27FC236}">
                  <a16:creationId xmlns:a16="http://schemas.microsoft.com/office/drawing/2014/main" id="{49DC87CC-5561-4B20-B13D-D701E543D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8D56E512-4703-E5CB-2CE2-87C7713359C2}"/>
              </a:ext>
            </a:extLst>
          </p:cNvPr>
          <p:cNvCxnSpPr>
            <a:cxnSpLocks/>
          </p:cNvCxnSpPr>
          <p:nvPr userDrawn="1"/>
        </p:nvCxnSpPr>
        <p:spPr>
          <a:xfrm>
            <a:off x="12190144" y="4309991"/>
            <a:ext cx="0" cy="2098009"/>
          </a:xfrm>
          <a:prstGeom prst="line">
            <a:avLst/>
          </a:prstGeom>
          <a:ln w="25400">
            <a:solidFill>
              <a:schemeClr val="accent3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25069B7A-E2CC-DAFE-0601-62FF74984082}"/>
              </a:ext>
            </a:extLst>
          </p:cNvPr>
          <p:cNvCxnSpPr>
            <a:cxnSpLocks/>
          </p:cNvCxnSpPr>
          <p:nvPr userDrawn="1"/>
        </p:nvCxnSpPr>
        <p:spPr>
          <a:xfrm>
            <a:off x="17715333" y="4309991"/>
            <a:ext cx="0" cy="2098009"/>
          </a:xfrm>
          <a:prstGeom prst="line">
            <a:avLst/>
          </a:prstGeom>
          <a:ln w="25400">
            <a:solidFill>
              <a:schemeClr val="accent3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3521FC54-3954-BB9D-47D5-EDCF876F2B97}"/>
              </a:ext>
            </a:extLst>
          </p:cNvPr>
          <p:cNvCxnSpPr>
            <a:cxnSpLocks/>
          </p:cNvCxnSpPr>
          <p:nvPr userDrawn="1"/>
        </p:nvCxnSpPr>
        <p:spPr>
          <a:xfrm>
            <a:off x="6664955" y="4309991"/>
            <a:ext cx="0" cy="2098009"/>
          </a:xfrm>
          <a:prstGeom prst="line">
            <a:avLst/>
          </a:prstGeom>
          <a:ln w="25400">
            <a:solidFill>
              <a:schemeClr val="accent3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387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рон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44" descr=" ">
            <a:extLst>
              <a:ext uri="{FF2B5EF4-FFF2-40B4-BE49-F238E27FC236}">
                <a16:creationId xmlns:a16="http://schemas.microsoft.com/office/drawing/2014/main" id="{7C6963F6-4A50-C03C-BAEB-75D3C0CA48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42" name="Текст 7">
            <a:extLst>
              <a:ext uri="{FF2B5EF4-FFF2-40B4-BE49-F238E27FC236}">
                <a16:creationId xmlns:a16="http://schemas.microsoft.com/office/drawing/2014/main" id="{EEF658FF-8260-191D-3E94-B77DC972E2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16527" y="876300"/>
            <a:ext cx="8649794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5" name="Текст 14">
            <a:extLst>
              <a:ext uri="{FF2B5EF4-FFF2-40B4-BE49-F238E27FC236}">
                <a16:creationId xmlns:a16="http://schemas.microsoft.com/office/drawing/2014/main" id="{95B173B4-119E-931E-0AB6-C5DCD66D4E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16527" y="4649643"/>
            <a:ext cx="6583528" cy="552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Пункт 1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0EFF2730-AEF8-805F-D9E5-09F58C3F30F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16528" y="5308339"/>
            <a:ext cx="6583528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Описание пункта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7EED1DFB-A3D3-A1DC-6764-2833248FE72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6528" y="11208064"/>
            <a:ext cx="6583528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Описание пункта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FA1F6BA7-3EA6-1865-14DB-33D63546B55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16527" y="10535518"/>
            <a:ext cx="6583528" cy="552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Пункт 3</a:t>
            </a:r>
          </a:p>
        </p:txBody>
      </p:sp>
      <p:sp>
        <p:nvSpPr>
          <p:cNvPr id="49" name="Текст 14">
            <a:extLst>
              <a:ext uri="{FF2B5EF4-FFF2-40B4-BE49-F238E27FC236}">
                <a16:creationId xmlns:a16="http://schemas.microsoft.com/office/drawing/2014/main" id="{9FE53395-6F50-66AF-735D-482153E8B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6527" y="7620868"/>
            <a:ext cx="6583528" cy="552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Пункт 2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F6EB037E-C0C2-5D89-FCC9-54D74A4B6CB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6528" y="8293414"/>
            <a:ext cx="6583528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Описание пункта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392A61A-8860-7661-B4E7-163538F4E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81438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оадмеп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44" descr=" ">
            <a:extLst>
              <a:ext uri="{FF2B5EF4-FFF2-40B4-BE49-F238E27FC236}">
                <a16:creationId xmlns:a16="http://schemas.microsoft.com/office/drawing/2014/main" id="{7C6963F6-4A50-C03C-BAEB-75D3C0CA48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61" name="Текст 55">
            <a:extLst>
              <a:ext uri="{FF2B5EF4-FFF2-40B4-BE49-F238E27FC236}">
                <a16:creationId xmlns:a16="http://schemas.microsoft.com/office/drawing/2014/main" id="{04E39E7A-8B9D-9B0E-02D3-00A4B4F4A0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27110" y="3141446"/>
            <a:ext cx="3814164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89DB426A-8F6A-A56D-BF08-B0F98F1DAC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7110" y="3675480"/>
            <a:ext cx="3814164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50A95349-9A76-B200-73A2-2E136E28ED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5612" y="3141446"/>
            <a:ext cx="3814164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F517765C-9854-9CFF-F4EC-D2B11B129A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25612" y="3675480"/>
            <a:ext cx="3814164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0BC59A20-620B-6D01-0796-49C18D3C1A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724115" y="3141446"/>
            <a:ext cx="3814164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197E9D46-A1DD-0C8D-2E2A-0564F5D1B3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724115" y="3675480"/>
            <a:ext cx="3814164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67" name="Текст 55">
            <a:extLst>
              <a:ext uri="{FF2B5EF4-FFF2-40B4-BE49-F238E27FC236}">
                <a16:creationId xmlns:a16="http://schemas.microsoft.com/office/drawing/2014/main" id="{221DD5E6-AFCF-7C69-AD64-E47295DD996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76361" y="10070632"/>
            <a:ext cx="3814164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</a:t>
            </a:r>
          </a:p>
        </p:txBody>
      </p:sp>
      <p:sp>
        <p:nvSpPr>
          <p:cNvPr id="68" name="Текст 55">
            <a:extLst>
              <a:ext uri="{FF2B5EF4-FFF2-40B4-BE49-F238E27FC236}">
                <a16:creationId xmlns:a16="http://schemas.microsoft.com/office/drawing/2014/main" id="{082E5C8C-B1C1-8FB8-B8A2-EA1D8F00D5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776361" y="10604666"/>
            <a:ext cx="3814164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75" name="Текст 55">
            <a:extLst>
              <a:ext uri="{FF2B5EF4-FFF2-40B4-BE49-F238E27FC236}">
                <a16:creationId xmlns:a16="http://schemas.microsoft.com/office/drawing/2014/main" id="{927D24E2-D646-509A-B777-745F8F9B44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074863" y="10070632"/>
            <a:ext cx="3814164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</a:t>
            </a:r>
          </a:p>
        </p:txBody>
      </p:sp>
      <p:sp>
        <p:nvSpPr>
          <p:cNvPr id="76" name="Текст 55">
            <a:extLst>
              <a:ext uri="{FF2B5EF4-FFF2-40B4-BE49-F238E27FC236}">
                <a16:creationId xmlns:a16="http://schemas.microsoft.com/office/drawing/2014/main" id="{289D0AAC-393B-A4B8-67DB-34B5D9FABD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074863" y="10604666"/>
            <a:ext cx="3814164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77" name="Текст 55">
            <a:extLst>
              <a:ext uri="{FF2B5EF4-FFF2-40B4-BE49-F238E27FC236}">
                <a16:creationId xmlns:a16="http://schemas.microsoft.com/office/drawing/2014/main" id="{92472E2D-15BF-CBDA-0FE2-5DDBC76E96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373363" y="10070632"/>
            <a:ext cx="3814164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</a:t>
            </a:r>
          </a:p>
        </p:txBody>
      </p:sp>
      <p:sp>
        <p:nvSpPr>
          <p:cNvPr id="78" name="Текст 55">
            <a:extLst>
              <a:ext uri="{FF2B5EF4-FFF2-40B4-BE49-F238E27FC236}">
                <a16:creationId xmlns:a16="http://schemas.microsoft.com/office/drawing/2014/main" id="{50047776-2C09-83B2-D959-ADEE3F8ED0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373363" y="10604666"/>
            <a:ext cx="3814164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A4F9176A-9DFB-D165-5E98-7F40BDC040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74800"/>
            <a:ext cx="9394860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93A73F2-4F64-BDF2-87D8-8C3DA45CDB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91627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оадмеп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D1F9D318-CEFB-5612-BA75-042D25D6B60B}"/>
              </a:ext>
            </a:extLst>
          </p:cNvPr>
          <p:cNvSpPr/>
          <p:nvPr userDrawn="1"/>
        </p:nvSpPr>
        <p:spPr>
          <a:xfrm flipV="1">
            <a:off x="0" y="5588000"/>
            <a:ext cx="24387048" cy="8128000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99939A9D-2E06-76E2-9344-561389816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874800"/>
            <a:ext cx="9208651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4BD494FF-B080-B029-618C-B3941D8BD9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396749" y="1219200"/>
            <a:ext cx="9725739" cy="25205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 чей-то готовый вывод альтернативным путем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AC801BA2-5585-D54F-2B83-323361777A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396749" y="4296100"/>
            <a:ext cx="9725739" cy="362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000"/>
              </a:lnSpc>
            </a:pPr>
            <a:r>
              <a:rPr lang="ru-RU" dirty="0"/>
              <a:t>Ссылка на источник 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F8ABBF4F-82A7-2069-47B4-881D259DB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27110" y="9303105"/>
            <a:ext cx="3814164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F8C1AB91-55D5-C695-FB93-48444123B1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7110" y="9837139"/>
            <a:ext cx="3814164" cy="1272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6279FFFE-56F3-E7F0-F371-2ADBF362F58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716925" y="9303105"/>
            <a:ext cx="3814164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3C18E860-D645-317C-FED1-F68335FF6F1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16925" y="9837139"/>
            <a:ext cx="3814164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5925E86E-3C73-A1CC-64BC-FD62561559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3306740" y="9303105"/>
            <a:ext cx="3814164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588D83E5-5166-7233-632B-FB307F59ED2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3306740" y="9837139"/>
            <a:ext cx="3814164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379F1F63-D206-9BFF-70AF-848239D9E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896554" y="9303105"/>
            <a:ext cx="3814164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A0880D89-FA6F-D8CB-B3EF-1CE5894C66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896554" y="9837139"/>
            <a:ext cx="3814164" cy="1278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BBF0102-74DA-B829-F180-802FA44A6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86609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 с графико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19352" y="1219200"/>
            <a:ext cx="6960470" cy="1222970"/>
          </a:xfrm>
          <a:prstGeom prst="rect">
            <a:avLst/>
          </a:prstGeom>
        </p:spPr>
      </p:pic>
      <p:sp>
        <p:nvSpPr>
          <p:cNvPr id="4" name="Текст 34">
            <a:extLst>
              <a:ext uri="{FF2B5EF4-FFF2-40B4-BE49-F238E27FC236}">
                <a16:creationId xmlns:a16="http://schemas.microsoft.com/office/drawing/2014/main" id="{7968F44E-08A0-41AC-8236-97CE976832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2" y="5211820"/>
            <a:ext cx="10974235" cy="28212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10000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11000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5" name="Текст 36">
            <a:extLst>
              <a:ext uri="{FF2B5EF4-FFF2-40B4-BE49-F238E27FC236}">
                <a16:creationId xmlns:a16="http://schemas.microsoft.com/office/drawing/2014/main" id="{6EF22B45-ADF0-D9B2-E3E3-70E26D5238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352" y="8794272"/>
            <a:ext cx="10974235" cy="62908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4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ts val="5200"/>
              </a:lnSpc>
              <a:spcBef>
                <a:spcPct val="0"/>
              </a:spcBef>
            </a:pPr>
            <a:r>
              <a:rPr lang="ru-RU" dirty="0"/>
              <a:t>Подзаголовок презентации</a:t>
            </a:r>
          </a:p>
        </p:txBody>
      </p:sp>
      <p:sp>
        <p:nvSpPr>
          <p:cNvPr id="7" name="Текст 36">
            <a:extLst>
              <a:ext uri="{FF2B5EF4-FFF2-40B4-BE49-F238E27FC236}">
                <a16:creationId xmlns:a16="http://schemas.microsoft.com/office/drawing/2014/main" id="{2339596C-1F2E-D375-8CCC-7E29DD9290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616069" y="12207829"/>
            <a:ext cx="3558256" cy="37837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24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723582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хемы на перекрести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A7801D1-DC8D-DFB1-518B-2E2FC4C9F70A}"/>
              </a:ext>
            </a:extLst>
          </p:cNvPr>
          <p:cNvCxnSpPr>
            <a:cxnSpLocks/>
          </p:cNvCxnSpPr>
          <p:nvPr userDrawn="1"/>
        </p:nvCxnSpPr>
        <p:spPr>
          <a:xfrm>
            <a:off x="1219352" y="7569200"/>
            <a:ext cx="10516914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DA4455D-5FF7-66FB-9BF3-5B311EBC1E19}"/>
              </a:ext>
            </a:extLst>
          </p:cNvPr>
          <p:cNvCxnSpPr>
            <a:cxnSpLocks/>
          </p:cNvCxnSpPr>
          <p:nvPr userDrawn="1"/>
        </p:nvCxnSpPr>
        <p:spPr>
          <a:xfrm>
            <a:off x="12193588" y="8051800"/>
            <a:ext cx="0" cy="4459288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2EA8F629-0E91-AD7A-AE75-3F15F367E870}"/>
              </a:ext>
            </a:extLst>
          </p:cNvPr>
          <p:cNvCxnSpPr>
            <a:cxnSpLocks/>
          </p:cNvCxnSpPr>
          <p:nvPr userDrawn="1"/>
        </p:nvCxnSpPr>
        <p:spPr>
          <a:xfrm>
            <a:off x="12650781" y="7569200"/>
            <a:ext cx="10516914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039206A-A9A0-A075-6C34-E339D5464E2D}"/>
              </a:ext>
            </a:extLst>
          </p:cNvPr>
          <p:cNvCxnSpPr>
            <a:cxnSpLocks/>
          </p:cNvCxnSpPr>
          <p:nvPr userDrawn="1"/>
        </p:nvCxnSpPr>
        <p:spPr>
          <a:xfrm>
            <a:off x="12193588" y="2688491"/>
            <a:ext cx="0" cy="4459288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Текст 7">
            <a:extLst>
              <a:ext uri="{FF2B5EF4-FFF2-40B4-BE49-F238E27FC236}">
                <a16:creationId xmlns:a16="http://schemas.microsoft.com/office/drawing/2014/main" id="{045D26E0-FF3F-FAF5-39F1-2CDD91ECC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74800"/>
            <a:ext cx="9394860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3C42CDA7-E654-A41B-A253-D51F006D1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Рисунок 21">
            <a:extLst>
              <a:ext uri="{FF2B5EF4-FFF2-40B4-BE49-F238E27FC236}">
                <a16:creationId xmlns:a16="http://schemas.microsoft.com/office/drawing/2014/main" id="{D0EBB65B-B647-3EB2-5B71-8E37ECFC73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93950" y="2688491"/>
            <a:ext cx="10516914" cy="4398105"/>
          </a:xfrm>
          <a:prstGeom prst="roundRect">
            <a:avLst>
              <a:gd name="adj" fmla="val 9182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6" name="Рисунок 21">
            <a:extLst>
              <a:ext uri="{FF2B5EF4-FFF2-40B4-BE49-F238E27FC236}">
                <a16:creationId xmlns:a16="http://schemas.microsoft.com/office/drawing/2014/main" id="{9511D70A-E357-2E02-2B04-0BF3FC5876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93950" y="8098695"/>
            <a:ext cx="10516914" cy="4398105"/>
          </a:xfrm>
          <a:prstGeom prst="roundRect">
            <a:avLst>
              <a:gd name="adj" fmla="val 9182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7" name="Рисунок 21">
            <a:extLst>
              <a:ext uri="{FF2B5EF4-FFF2-40B4-BE49-F238E27FC236}">
                <a16:creationId xmlns:a16="http://schemas.microsoft.com/office/drawing/2014/main" id="{D34571BC-C1CB-CFF1-8CB7-A842E7AE78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650781" y="2688491"/>
            <a:ext cx="10516914" cy="4398105"/>
          </a:xfrm>
          <a:prstGeom prst="roundRect">
            <a:avLst>
              <a:gd name="adj" fmla="val 9182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8" name="Рисунок 21">
            <a:extLst>
              <a:ext uri="{FF2B5EF4-FFF2-40B4-BE49-F238E27FC236}">
                <a16:creationId xmlns:a16="http://schemas.microsoft.com/office/drawing/2014/main" id="{6ACF79CD-66C0-F1F9-7F33-CE6152C706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650781" y="8098695"/>
            <a:ext cx="10516914" cy="4398105"/>
          </a:xfrm>
          <a:prstGeom prst="roundRect">
            <a:avLst>
              <a:gd name="adj" fmla="val 9182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5400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аблица 10">
            <a:extLst>
              <a:ext uri="{FF2B5EF4-FFF2-40B4-BE49-F238E27FC236}">
                <a16:creationId xmlns:a16="http://schemas.microsoft.com/office/drawing/2014/main" id="{9F4D12C6-8693-9BE7-8D91-6AF3DDDCE226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219200" y="3771899"/>
            <a:ext cx="21948496" cy="8739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pic>
        <p:nvPicPr>
          <p:cNvPr id="5" name="Image 44" descr=" ">
            <a:extLst>
              <a:ext uri="{FF2B5EF4-FFF2-40B4-BE49-F238E27FC236}">
                <a16:creationId xmlns:a16="http://schemas.microsoft.com/office/drawing/2014/main" id="{5136B03B-0166-AF97-2241-DBDCFD16D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7" name="Текст 14">
            <a:extLst>
              <a:ext uri="{FF2B5EF4-FFF2-40B4-BE49-F238E27FC236}">
                <a16:creationId xmlns:a16="http://schemas.microsoft.com/office/drawing/2014/main" id="{9E2AAEB7-4EAE-8501-1785-2B971F8776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2588302"/>
            <a:ext cx="9394860" cy="5591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86F9261B-EDE5-8C67-D9C7-5FAF7F21E9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74800"/>
            <a:ext cx="9394860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357C03A-E9A1-8B1C-D33E-4E5B4D17D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5858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с плашко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1498CE30-9583-56A7-9132-A327852D56EB}"/>
              </a:ext>
            </a:extLst>
          </p:cNvPr>
          <p:cNvSpPr/>
          <p:nvPr userDrawn="1"/>
        </p:nvSpPr>
        <p:spPr>
          <a:xfrm>
            <a:off x="13781348" y="0"/>
            <a:ext cx="10605826" cy="13716000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11" name="Таблица 10">
            <a:extLst>
              <a:ext uri="{FF2B5EF4-FFF2-40B4-BE49-F238E27FC236}">
                <a16:creationId xmlns:a16="http://schemas.microsoft.com/office/drawing/2014/main" id="{9F4D12C6-8693-9BE7-8D91-6AF3DDDCE226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219200" y="3771899"/>
            <a:ext cx="10974387" cy="8739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pic>
        <p:nvPicPr>
          <p:cNvPr id="5" name="Image 44" descr=" ">
            <a:extLst>
              <a:ext uri="{FF2B5EF4-FFF2-40B4-BE49-F238E27FC236}">
                <a16:creationId xmlns:a16="http://schemas.microsoft.com/office/drawing/2014/main" id="{5136B03B-0166-AF97-2241-DBDCFD16D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8" name="Текст 55">
            <a:extLst>
              <a:ext uri="{FF2B5EF4-FFF2-40B4-BE49-F238E27FC236}">
                <a16:creationId xmlns:a16="http://schemas.microsoft.com/office/drawing/2014/main" id="{AD96F554-5ADB-2CDD-FF5E-CAD2A0951B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349964" y="3771899"/>
            <a:ext cx="8824362" cy="2007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 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7D7C3E54-B44D-7A91-C9F7-17C7F7EE0C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49964" y="8039099"/>
            <a:ext cx="8824362" cy="35464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8569C41A-EA2F-A799-6797-D452AD51B3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874800"/>
            <a:ext cx="12025593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3A49551C-2D70-2CE1-EBC6-32329C72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00978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линия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7">
            <a:extLst>
              <a:ext uri="{FF2B5EF4-FFF2-40B4-BE49-F238E27FC236}">
                <a16:creationId xmlns:a16="http://schemas.microsoft.com/office/drawing/2014/main" id="{99939A9D-2E06-76E2-9344-561389816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874800"/>
            <a:ext cx="9208651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AC801BA2-5585-D54F-2B83-323361777A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19353" y="517741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8F73394B-28B8-B13D-5E7A-C364B1E6A60A}"/>
              </a:ext>
            </a:extLst>
          </p:cNvPr>
          <p:cNvCxnSpPr/>
          <p:nvPr userDrawn="1"/>
        </p:nvCxnSpPr>
        <p:spPr>
          <a:xfrm>
            <a:off x="1196513" y="12125742"/>
            <a:ext cx="2199414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5E7F0C12-BB16-0BD8-99DE-B8613148C9DC}"/>
              </a:ext>
            </a:extLst>
          </p:cNvPr>
          <p:cNvCxnSpPr/>
          <p:nvPr userDrawn="1"/>
        </p:nvCxnSpPr>
        <p:spPr>
          <a:xfrm>
            <a:off x="1196513" y="10662702"/>
            <a:ext cx="2199414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3F9AFB2E-4149-1B97-4FB1-AC628F8372F7}"/>
              </a:ext>
            </a:extLst>
          </p:cNvPr>
          <p:cNvCxnSpPr/>
          <p:nvPr userDrawn="1"/>
        </p:nvCxnSpPr>
        <p:spPr>
          <a:xfrm>
            <a:off x="1196513" y="9199662"/>
            <a:ext cx="2199414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A1D9888B-6EDB-3C54-CC68-A0B5C81BB91B}"/>
              </a:ext>
            </a:extLst>
          </p:cNvPr>
          <p:cNvCxnSpPr/>
          <p:nvPr userDrawn="1"/>
        </p:nvCxnSpPr>
        <p:spPr>
          <a:xfrm>
            <a:off x="1196513" y="7736622"/>
            <a:ext cx="2199414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51E0409F-1F0E-0238-CF43-CD3896984C58}"/>
              </a:ext>
            </a:extLst>
          </p:cNvPr>
          <p:cNvCxnSpPr/>
          <p:nvPr userDrawn="1"/>
        </p:nvCxnSpPr>
        <p:spPr>
          <a:xfrm>
            <a:off x="1196513" y="6273582"/>
            <a:ext cx="2199414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CBB3DC8D-AB53-BC6F-20FD-CB66A6B2A88E}"/>
              </a:ext>
            </a:extLst>
          </p:cNvPr>
          <p:cNvCxnSpPr/>
          <p:nvPr userDrawn="1"/>
        </p:nvCxnSpPr>
        <p:spPr>
          <a:xfrm>
            <a:off x="1196513" y="4810542"/>
            <a:ext cx="2199414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Текст 55">
            <a:extLst>
              <a:ext uri="{FF2B5EF4-FFF2-40B4-BE49-F238E27FC236}">
                <a16:creationId xmlns:a16="http://schemas.microsoft.com/office/drawing/2014/main" id="{CAAD7F97-28E1-D40C-20C8-77B860639FA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19353" y="664045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8" name="Текст 55">
            <a:extLst>
              <a:ext uri="{FF2B5EF4-FFF2-40B4-BE49-F238E27FC236}">
                <a16:creationId xmlns:a16="http://schemas.microsoft.com/office/drawing/2014/main" id="{A7EA5E78-A928-D563-D297-71E25616AAE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9353" y="810349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9" name="Текст 55">
            <a:extLst>
              <a:ext uri="{FF2B5EF4-FFF2-40B4-BE49-F238E27FC236}">
                <a16:creationId xmlns:a16="http://schemas.microsoft.com/office/drawing/2014/main" id="{32654277-758A-498E-19ED-76383591684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19353" y="956653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0" name="Текст 55">
            <a:extLst>
              <a:ext uri="{FF2B5EF4-FFF2-40B4-BE49-F238E27FC236}">
                <a16:creationId xmlns:a16="http://schemas.microsoft.com/office/drawing/2014/main" id="{28CD4927-2C30-0121-7191-43A629B2084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19353" y="1102957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1" name="Текст 55">
            <a:extLst>
              <a:ext uri="{FF2B5EF4-FFF2-40B4-BE49-F238E27FC236}">
                <a16:creationId xmlns:a16="http://schemas.microsoft.com/office/drawing/2014/main" id="{A4A732DD-062A-EEBB-7FE8-0FB21026C82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95349" y="517741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2" name="Текст 55">
            <a:extLst>
              <a:ext uri="{FF2B5EF4-FFF2-40B4-BE49-F238E27FC236}">
                <a16:creationId xmlns:a16="http://schemas.microsoft.com/office/drawing/2014/main" id="{B4C173D9-7328-F343-6006-CB12F498E3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795349" y="664045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3" name="Текст 55">
            <a:extLst>
              <a:ext uri="{FF2B5EF4-FFF2-40B4-BE49-F238E27FC236}">
                <a16:creationId xmlns:a16="http://schemas.microsoft.com/office/drawing/2014/main" id="{FE01325B-02A3-A444-1830-159717E1AD7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95349" y="810349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4" name="Текст 55">
            <a:extLst>
              <a:ext uri="{FF2B5EF4-FFF2-40B4-BE49-F238E27FC236}">
                <a16:creationId xmlns:a16="http://schemas.microsoft.com/office/drawing/2014/main" id="{620DB4B4-050B-AA1C-0476-F722E11F7A3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95349" y="956653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5" name="Текст 55">
            <a:extLst>
              <a:ext uri="{FF2B5EF4-FFF2-40B4-BE49-F238E27FC236}">
                <a16:creationId xmlns:a16="http://schemas.microsoft.com/office/drawing/2014/main" id="{91A3A899-B387-7F1C-A661-F602AFBBEB6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795349" y="1102957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6" name="Текст 55">
            <a:extLst>
              <a:ext uri="{FF2B5EF4-FFF2-40B4-BE49-F238E27FC236}">
                <a16:creationId xmlns:a16="http://schemas.microsoft.com/office/drawing/2014/main" id="{4C70CA63-3DEB-ECE4-07BD-C3CCEC92EC6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2371346" y="517741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7" name="Текст 55">
            <a:extLst>
              <a:ext uri="{FF2B5EF4-FFF2-40B4-BE49-F238E27FC236}">
                <a16:creationId xmlns:a16="http://schemas.microsoft.com/office/drawing/2014/main" id="{EFE03C2A-7F6C-5D7D-4E0C-B55029F5C5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2371346" y="664045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8" name="Текст 55">
            <a:extLst>
              <a:ext uri="{FF2B5EF4-FFF2-40B4-BE49-F238E27FC236}">
                <a16:creationId xmlns:a16="http://schemas.microsoft.com/office/drawing/2014/main" id="{2946D6EC-1AB9-5406-D100-C7A918942F2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371346" y="810349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9" name="Текст 55">
            <a:extLst>
              <a:ext uri="{FF2B5EF4-FFF2-40B4-BE49-F238E27FC236}">
                <a16:creationId xmlns:a16="http://schemas.microsoft.com/office/drawing/2014/main" id="{9CBF20FB-17A8-68B2-B65B-89BFA81271F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2371346" y="956653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0" name="Текст 55">
            <a:extLst>
              <a:ext uri="{FF2B5EF4-FFF2-40B4-BE49-F238E27FC236}">
                <a16:creationId xmlns:a16="http://schemas.microsoft.com/office/drawing/2014/main" id="{C8A6F977-2880-BC22-5E21-384BDA0EB2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2371346" y="1102957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1" name="Текст 55">
            <a:extLst>
              <a:ext uri="{FF2B5EF4-FFF2-40B4-BE49-F238E27FC236}">
                <a16:creationId xmlns:a16="http://schemas.microsoft.com/office/drawing/2014/main" id="{8DEE18DD-AB8C-AD84-1BB1-75B43C3F456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7947343" y="517741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2" name="Текст 55">
            <a:extLst>
              <a:ext uri="{FF2B5EF4-FFF2-40B4-BE49-F238E27FC236}">
                <a16:creationId xmlns:a16="http://schemas.microsoft.com/office/drawing/2014/main" id="{6CBD1689-DFFD-586F-97BE-A5AE00473B4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7947343" y="664045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3" name="Текст 55">
            <a:extLst>
              <a:ext uri="{FF2B5EF4-FFF2-40B4-BE49-F238E27FC236}">
                <a16:creationId xmlns:a16="http://schemas.microsoft.com/office/drawing/2014/main" id="{F85E2FEF-4530-519D-62A8-3E38467127D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7947343" y="810349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4" name="Текст 55">
            <a:extLst>
              <a:ext uri="{FF2B5EF4-FFF2-40B4-BE49-F238E27FC236}">
                <a16:creationId xmlns:a16="http://schemas.microsoft.com/office/drawing/2014/main" id="{D74AC71E-6062-4E0D-2F1D-A19CCF4F51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947343" y="956653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5" name="Текст 55">
            <a:extLst>
              <a:ext uri="{FF2B5EF4-FFF2-40B4-BE49-F238E27FC236}">
                <a16:creationId xmlns:a16="http://schemas.microsoft.com/office/drawing/2014/main" id="{2D27BFCC-1953-00F9-EC1C-F0C9F9AE75F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7947343" y="1102957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9" name="Текст 88">
            <a:extLst>
              <a:ext uri="{FF2B5EF4-FFF2-40B4-BE49-F238E27FC236}">
                <a16:creationId xmlns:a16="http://schemas.microsoft.com/office/drawing/2014/main" id="{E3CF79BD-D08F-003F-6C76-6EFFAC7BC28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19353" y="4008836"/>
            <a:ext cx="4745030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spc="300" baseline="0" dirty="0" smtClean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1800" dirty="0" smtClean="0"/>
            </a:lvl2pPr>
            <a:lvl3pPr>
              <a:defRPr lang="ru-RU" sz="1800" dirty="0" smtClean="0"/>
            </a:lvl3pPr>
            <a:lvl4pPr>
              <a:defRPr lang="ru-RU" sz="1800" dirty="0" smtClean="0"/>
            </a:lvl4pPr>
            <a:lvl5pPr>
              <a:defRPr lang="ru-RU" sz="1800" dirty="0"/>
            </a:lvl5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ПРИЗНАК 1</a:t>
            </a:r>
          </a:p>
        </p:txBody>
      </p:sp>
      <p:sp>
        <p:nvSpPr>
          <p:cNvPr id="90" name="Текст 88">
            <a:extLst>
              <a:ext uri="{FF2B5EF4-FFF2-40B4-BE49-F238E27FC236}">
                <a16:creationId xmlns:a16="http://schemas.microsoft.com/office/drawing/2014/main" id="{E3149895-B7D4-653E-9FDB-48FFB052826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795349" y="4008836"/>
            <a:ext cx="4745030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spc="300" baseline="0" dirty="0" smtClean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1800" dirty="0" smtClean="0"/>
            </a:lvl2pPr>
            <a:lvl3pPr>
              <a:defRPr lang="ru-RU" sz="1800" dirty="0" smtClean="0"/>
            </a:lvl3pPr>
            <a:lvl4pPr>
              <a:defRPr lang="ru-RU" sz="1800" dirty="0" smtClean="0"/>
            </a:lvl4pPr>
            <a:lvl5pPr>
              <a:defRPr lang="ru-RU" sz="1800" dirty="0"/>
            </a:lvl5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ПРИЗНАК 2</a:t>
            </a:r>
          </a:p>
        </p:txBody>
      </p:sp>
      <p:sp>
        <p:nvSpPr>
          <p:cNvPr id="91" name="Текст 88">
            <a:extLst>
              <a:ext uri="{FF2B5EF4-FFF2-40B4-BE49-F238E27FC236}">
                <a16:creationId xmlns:a16="http://schemas.microsoft.com/office/drawing/2014/main" id="{C13B7AAA-B05C-940C-7347-E5C6E6476BD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2371346" y="4008836"/>
            <a:ext cx="4745030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spc="300" baseline="0" dirty="0" smtClean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1800" dirty="0" smtClean="0"/>
            </a:lvl2pPr>
            <a:lvl3pPr>
              <a:defRPr lang="ru-RU" sz="1800" dirty="0" smtClean="0"/>
            </a:lvl3pPr>
            <a:lvl4pPr>
              <a:defRPr lang="ru-RU" sz="1800" dirty="0" smtClean="0"/>
            </a:lvl4pPr>
            <a:lvl5pPr>
              <a:defRPr lang="ru-RU" sz="1800" dirty="0"/>
            </a:lvl5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ПРИЗНАК 3</a:t>
            </a:r>
          </a:p>
        </p:txBody>
      </p:sp>
      <p:sp>
        <p:nvSpPr>
          <p:cNvPr id="92" name="Текст 88">
            <a:extLst>
              <a:ext uri="{FF2B5EF4-FFF2-40B4-BE49-F238E27FC236}">
                <a16:creationId xmlns:a16="http://schemas.microsoft.com/office/drawing/2014/main" id="{84582982-093F-975A-F59D-3D2009C9D28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7947343" y="4008836"/>
            <a:ext cx="4745030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spc="300" baseline="0" dirty="0" smtClean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1800" dirty="0" smtClean="0"/>
            </a:lvl2pPr>
            <a:lvl3pPr>
              <a:defRPr lang="ru-RU" sz="1800" dirty="0" smtClean="0"/>
            </a:lvl3pPr>
            <a:lvl4pPr>
              <a:defRPr lang="ru-RU" sz="1800" dirty="0" smtClean="0"/>
            </a:lvl4pPr>
            <a:lvl5pPr>
              <a:defRPr lang="ru-RU" sz="1800" dirty="0"/>
            </a:lvl5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ПРИЗНАК 4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5612281-F527-8643-410A-47AC53287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65089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7">
            <a:extLst>
              <a:ext uri="{FF2B5EF4-FFF2-40B4-BE49-F238E27FC236}">
                <a16:creationId xmlns:a16="http://schemas.microsoft.com/office/drawing/2014/main" id="{99939A9D-2E06-76E2-9344-561389816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874800"/>
            <a:ext cx="9208651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Минутка кода</a:t>
            </a:r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5174731-CA54-BF19-50E6-906F69DF55CF}"/>
              </a:ext>
            </a:extLst>
          </p:cNvPr>
          <p:cNvGrpSpPr/>
          <p:nvPr userDrawn="1"/>
        </p:nvGrpSpPr>
        <p:grpSpPr>
          <a:xfrm>
            <a:off x="1219352" y="3759200"/>
            <a:ext cx="21948343" cy="8737600"/>
            <a:chOff x="1219352" y="3759200"/>
            <a:chExt cx="21948343" cy="8737600"/>
          </a:xfrm>
        </p:grpSpPr>
        <p:sp>
          <p:nvSpPr>
            <p:cNvPr id="3" name="Прямоугольник с двумя скругленными противолежащими углами 2">
              <a:extLst>
                <a:ext uri="{FF2B5EF4-FFF2-40B4-BE49-F238E27FC236}">
                  <a16:creationId xmlns:a16="http://schemas.microsoft.com/office/drawing/2014/main" id="{CFEFC578-38B7-093C-F8E5-F0621F401117}"/>
                </a:ext>
              </a:extLst>
            </p:cNvPr>
            <p:cNvSpPr/>
            <p:nvPr/>
          </p:nvSpPr>
          <p:spPr>
            <a:xfrm>
              <a:off x="1219352" y="3759200"/>
              <a:ext cx="21948343" cy="8737600"/>
            </a:xfrm>
            <a:prstGeom prst="round2DiagRect">
              <a:avLst>
                <a:gd name="adj1" fmla="val 3676"/>
                <a:gd name="adj2" fmla="val 0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Shape 3">
              <a:extLst>
                <a:ext uri="{FF2B5EF4-FFF2-40B4-BE49-F238E27FC236}">
                  <a16:creationId xmlns:a16="http://schemas.microsoft.com/office/drawing/2014/main" id="{1579546A-04AF-BD59-F391-B1E1B1B8B4AD}"/>
                </a:ext>
              </a:extLst>
            </p:cNvPr>
            <p:cNvSpPr/>
            <p:nvPr/>
          </p:nvSpPr>
          <p:spPr>
            <a:xfrm>
              <a:off x="1574997" y="4076700"/>
              <a:ext cx="203225" cy="203200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  <a:ln/>
          </p:spPr>
        </p:sp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4CC15782-ECB8-DA9D-DA76-822CDCF9C588}"/>
                </a:ext>
              </a:extLst>
            </p:cNvPr>
            <p:cNvSpPr/>
            <p:nvPr/>
          </p:nvSpPr>
          <p:spPr>
            <a:xfrm>
              <a:off x="1930641" y="4076700"/>
              <a:ext cx="203225" cy="203200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  <a:ln/>
          </p:spPr>
        </p:sp>
        <p:sp>
          <p:nvSpPr>
            <p:cNvPr id="6" name="Shape 5">
              <a:extLst>
                <a:ext uri="{FF2B5EF4-FFF2-40B4-BE49-F238E27FC236}">
                  <a16:creationId xmlns:a16="http://schemas.microsoft.com/office/drawing/2014/main" id="{A6FF3A2C-85F3-2A1E-66C0-59F718D4D20D}"/>
                </a:ext>
              </a:extLst>
            </p:cNvPr>
            <p:cNvSpPr/>
            <p:nvPr/>
          </p:nvSpPr>
          <p:spPr>
            <a:xfrm>
              <a:off x="2286286" y="4076700"/>
              <a:ext cx="203225" cy="203200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  <a:ln/>
          </p:spPr>
        </p: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98069BA1-C4CB-5B50-C6CD-9D320631722C}"/>
                </a:ext>
              </a:extLst>
            </p:cNvPr>
            <p:cNvCxnSpPr>
              <a:cxnSpLocks/>
            </p:cNvCxnSpPr>
            <p:nvPr/>
          </p:nvCxnSpPr>
          <p:spPr>
            <a:xfrm>
              <a:off x="1219352" y="4570632"/>
              <a:ext cx="21948343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Текст 14">
            <a:extLst>
              <a:ext uri="{FF2B5EF4-FFF2-40B4-BE49-F238E27FC236}">
                <a16:creationId xmlns:a16="http://schemas.microsoft.com/office/drawing/2014/main" id="{802FB575-ADA4-D2DC-F233-DBA51DA2E7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2438400"/>
            <a:ext cx="9394860" cy="5591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id="{003D4719-B363-88C6-4FCB-34049522B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62705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на всю страниц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3" name="Прямоугольник с двумя скругленными противолежащими углами 2">
            <a:extLst>
              <a:ext uri="{FF2B5EF4-FFF2-40B4-BE49-F238E27FC236}">
                <a16:creationId xmlns:a16="http://schemas.microsoft.com/office/drawing/2014/main" id="{CFEFC578-38B7-093C-F8E5-F0621F401117}"/>
              </a:ext>
            </a:extLst>
          </p:cNvPr>
          <p:cNvSpPr/>
          <p:nvPr/>
        </p:nvSpPr>
        <p:spPr>
          <a:xfrm>
            <a:off x="1219352" y="1850886"/>
            <a:ext cx="21948343" cy="10660201"/>
          </a:xfrm>
          <a:prstGeom prst="round2DiagRect">
            <a:avLst>
              <a:gd name="adj1" fmla="val 3013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1579546A-04AF-BD59-F391-B1E1B1B8B4AD}"/>
              </a:ext>
            </a:extLst>
          </p:cNvPr>
          <p:cNvSpPr/>
          <p:nvPr/>
        </p:nvSpPr>
        <p:spPr>
          <a:xfrm>
            <a:off x="1574997" y="2168387"/>
            <a:ext cx="203225" cy="203200"/>
          </a:xfrm>
          <a:prstGeom prst="ellipse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5" name="Shape 4">
            <a:extLst>
              <a:ext uri="{FF2B5EF4-FFF2-40B4-BE49-F238E27FC236}">
                <a16:creationId xmlns:a16="http://schemas.microsoft.com/office/drawing/2014/main" id="{4CC15782-ECB8-DA9D-DA76-822CDCF9C588}"/>
              </a:ext>
            </a:extLst>
          </p:cNvPr>
          <p:cNvSpPr/>
          <p:nvPr/>
        </p:nvSpPr>
        <p:spPr>
          <a:xfrm>
            <a:off x="1930641" y="2168387"/>
            <a:ext cx="203225" cy="203200"/>
          </a:xfrm>
          <a:prstGeom prst="ellipse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A6FF3A2C-85F3-2A1E-66C0-59F718D4D20D}"/>
              </a:ext>
            </a:extLst>
          </p:cNvPr>
          <p:cNvSpPr/>
          <p:nvPr/>
        </p:nvSpPr>
        <p:spPr>
          <a:xfrm>
            <a:off x="2286286" y="2168387"/>
            <a:ext cx="203225" cy="203200"/>
          </a:xfrm>
          <a:prstGeom prst="ellipse">
            <a:avLst/>
          </a:prstGeom>
          <a:solidFill>
            <a:srgbClr val="FAFAFA">
              <a:alpha val="100000"/>
            </a:srgbClr>
          </a:solidFill>
          <a:ln/>
        </p:spPr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98069BA1-C4CB-5B50-C6CD-9D320631722C}"/>
              </a:ext>
            </a:extLst>
          </p:cNvPr>
          <p:cNvCxnSpPr>
            <a:cxnSpLocks/>
          </p:cNvCxnSpPr>
          <p:nvPr/>
        </p:nvCxnSpPr>
        <p:spPr>
          <a:xfrm>
            <a:off x="1219352" y="2662319"/>
            <a:ext cx="2194834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Номер слайда 2">
            <a:extLst>
              <a:ext uri="{FF2B5EF4-FFF2-40B4-BE49-F238E27FC236}">
                <a16:creationId xmlns:a16="http://schemas.microsoft.com/office/drawing/2014/main" id="{1061812D-9B23-F91D-21F0-A5B1E92C1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22756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4F20AB8-4211-9BA5-B47E-A3829CCEA3F0}"/>
              </a:ext>
            </a:extLst>
          </p:cNvPr>
          <p:cNvGrpSpPr/>
          <p:nvPr userDrawn="1"/>
        </p:nvGrpSpPr>
        <p:grpSpPr>
          <a:xfrm>
            <a:off x="9385890" y="2981626"/>
            <a:ext cx="13788435" cy="8524574"/>
            <a:chOff x="9385890" y="2981626"/>
            <a:chExt cx="13788435" cy="8524574"/>
          </a:xfrm>
        </p:grpSpPr>
        <p:sp>
          <p:nvSpPr>
            <p:cNvPr id="3" name="Прямоугольник с двумя скругленными противолежащими углами 2">
              <a:extLst>
                <a:ext uri="{FF2B5EF4-FFF2-40B4-BE49-F238E27FC236}">
                  <a16:creationId xmlns:a16="http://schemas.microsoft.com/office/drawing/2014/main" id="{990733CA-C9D9-F696-0C4A-89B2E96C6AFB}"/>
                </a:ext>
              </a:extLst>
            </p:cNvPr>
            <p:cNvSpPr/>
            <p:nvPr/>
          </p:nvSpPr>
          <p:spPr>
            <a:xfrm>
              <a:off x="9385890" y="2981626"/>
              <a:ext cx="13788435" cy="8524574"/>
            </a:xfrm>
            <a:prstGeom prst="round2DiagRect">
              <a:avLst>
                <a:gd name="adj1" fmla="val 3768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Shape 3">
              <a:extLst>
                <a:ext uri="{FF2B5EF4-FFF2-40B4-BE49-F238E27FC236}">
                  <a16:creationId xmlns:a16="http://schemas.microsoft.com/office/drawing/2014/main" id="{52ADC7BB-3FD1-4CD1-9C58-AFFA0A4F1EF1}"/>
                </a:ext>
              </a:extLst>
            </p:cNvPr>
            <p:cNvSpPr/>
            <p:nvPr/>
          </p:nvSpPr>
          <p:spPr>
            <a:xfrm>
              <a:off x="9741535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6" name="Shape 4">
              <a:extLst>
                <a:ext uri="{FF2B5EF4-FFF2-40B4-BE49-F238E27FC236}">
                  <a16:creationId xmlns:a16="http://schemas.microsoft.com/office/drawing/2014/main" id="{56B2B002-18AE-B0BC-02E8-B89EEF7BAFB0}"/>
                </a:ext>
              </a:extLst>
            </p:cNvPr>
            <p:cNvSpPr/>
            <p:nvPr/>
          </p:nvSpPr>
          <p:spPr>
            <a:xfrm>
              <a:off x="10097179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5">
              <a:extLst>
                <a:ext uri="{FF2B5EF4-FFF2-40B4-BE49-F238E27FC236}">
                  <a16:creationId xmlns:a16="http://schemas.microsoft.com/office/drawing/2014/main" id="{1354B431-A83B-5B45-E477-E4F75F45FC14}"/>
                </a:ext>
              </a:extLst>
            </p:cNvPr>
            <p:cNvSpPr/>
            <p:nvPr/>
          </p:nvSpPr>
          <p:spPr>
            <a:xfrm>
              <a:off x="10452824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9760D07-BBDE-B2C2-CFCA-FF75C1912E4B}"/>
                </a:ext>
              </a:extLst>
            </p:cNvPr>
            <p:cNvCxnSpPr>
              <a:cxnSpLocks/>
            </p:cNvCxnSpPr>
            <p:nvPr/>
          </p:nvCxnSpPr>
          <p:spPr>
            <a:xfrm>
              <a:off x="9385890" y="3793058"/>
              <a:ext cx="137884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Текст 14">
            <a:extLst>
              <a:ext uri="{FF2B5EF4-FFF2-40B4-BE49-F238E27FC236}">
                <a16:creationId xmlns:a16="http://schemas.microsoft.com/office/drawing/2014/main" id="{B8DBD79D-E0C7-5BD3-6C62-CCD5C70776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4645976"/>
            <a:ext cx="7467449" cy="5591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A6AA7F9A-04ED-DF10-B8D0-A53015CFE8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3053254"/>
            <a:ext cx="7467449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Минутка кода</a:t>
            </a:r>
          </a:p>
        </p:txBody>
      </p:sp>
      <p:sp>
        <p:nvSpPr>
          <p:cNvPr id="12" name="Номер слайда 2">
            <a:extLst>
              <a:ext uri="{FF2B5EF4-FFF2-40B4-BE49-F238E27FC236}">
                <a16:creationId xmlns:a16="http://schemas.microsoft.com/office/drawing/2014/main" id="{BA1C2D24-9DDB-0F4E-ABF8-DFEAEEF626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38083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5" name="Прямоугольник с двумя скругленными противолежащими углами 4">
            <a:extLst>
              <a:ext uri="{FF2B5EF4-FFF2-40B4-BE49-F238E27FC236}">
                <a16:creationId xmlns:a16="http://schemas.microsoft.com/office/drawing/2014/main" id="{67E7FA8A-7C1D-9D1C-C8E3-E48344335758}"/>
              </a:ext>
            </a:extLst>
          </p:cNvPr>
          <p:cNvSpPr/>
          <p:nvPr/>
        </p:nvSpPr>
        <p:spPr>
          <a:xfrm>
            <a:off x="12014200" y="4139603"/>
            <a:ext cx="11160125" cy="8371485"/>
          </a:xfrm>
          <a:prstGeom prst="round2DiagRect">
            <a:avLst>
              <a:gd name="adj1" fmla="val 3837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E7900AE2-6D7F-3A8B-CB35-9E4B528AABB6}"/>
              </a:ext>
            </a:extLst>
          </p:cNvPr>
          <p:cNvSpPr/>
          <p:nvPr/>
        </p:nvSpPr>
        <p:spPr>
          <a:xfrm>
            <a:off x="12369845" y="4457103"/>
            <a:ext cx="203225" cy="203200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4397A9A4-A9A1-D757-20B6-9D3A08D6091C}"/>
              </a:ext>
            </a:extLst>
          </p:cNvPr>
          <p:cNvSpPr/>
          <p:nvPr/>
        </p:nvSpPr>
        <p:spPr>
          <a:xfrm>
            <a:off x="12725489" y="4457103"/>
            <a:ext cx="203225" cy="203200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EA7EE9EB-B198-F9BE-68E9-D1AC30FB75D5}"/>
              </a:ext>
            </a:extLst>
          </p:cNvPr>
          <p:cNvSpPr/>
          <p:nvPr/>
        </p:nvSpPr>
        <p:spPr>
          <a:xfrm>
            <a:off x="13081134" y="4457103"/>
            <a:ext cx="203225" cy="203200"/>
          </a:xfrm>
          <a:prstGeom prst="ellipse">
            <a:avLst/>
          </a:prstGeom>
          <a:solidFill>
            <a:schemeClr val="bg1"/>
          </a:solidFill>
          <a:ln/>
        </p:spPr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E3E87C1-A9EF-6CEC-82E4-E1ABA1CE22E0}"/>
              </a:ext>
            </a:extLst>
          </p:cNvPr>
          <p:cNvCxnSpPr>
            <a:cxnSpLocks/>
          </p:cNvCxnSpPr>
          <p:nvPr/>
        </p:nvCxnSpPr>
        <p:spPr>
          <a:xfrm>
            <a:off x="12014200" y="4951035"/>
            <a:ext cx="11160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0">
            <a:extLst>
              <a:ext uri="{FF2B5EF4-FFF2-40B4-BE49-F238E27FC236}">
                <a16:creationId xmlns:a16="http://schemas.microsoft.com/office/drawing/2014/main" id="{3B903C9F-FB44-7C7B-C487-4DE1D8D69083}"/>
              </a:ext>
            </a:extLst>
          </p:cNvPr>
          <p:cNvSpPr/>
          <p:nvPr userDrawn="1"/>
        </p:nvSpPr>
        <p:spPr>
          <a:xfrm>
            <a:off x="0" y="0"/>
            <a:ext cx="10605826" cy="13716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881E9D9C-B6DD-D838-6EE4-D7303C89E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74800"/>
            <a:ext cx="8667598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8CEAD1D2-656F-828B-6206-6C77A8CB18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92848" y="4139603"/>
            <a:ext cx="7246892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939BDB43-0876-D6E2-2015-32A3B73D9F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92848" y="4749203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B350CE25-128E-CFCA-F2C2-1A2A8AF65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92848" y="7169415"/>
            <a:ext cx="7246892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EB27B958-1B23-B530-051A-EA5B3181B4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92848" y="7779015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9C53A9A6-35A5-6663-FFBF-70EBFD295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92848" y="10199227"/>
            <a:ext cx="7246892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E63511CA-F580-9C1D-688A-E392FCC873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92848" y="10808827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4D661CC4-ED1B-B8C2-C051-0BFDE407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7642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pos="8679" userDrawn="1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249206B7-47E3-EB33-ADCF-B1C0A8F209EE}"/>
              </a:ext>
            </a:extLst>
          </p:cNvPr>
          <p:cNvSpPr/>
          <p:nvPr userDrawn="1"/>
        </p:nvSpPr>
        <p:spPr>
          <a:xfrm>
            <a:off x="0" y="0"/>
            <a:ext cx="10605600" cy="13716000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1B6381B-3E83-34C3-B635-64CEE67A4933}"/>
              </a:ext>
            </a:extLst>
          </p:cNvPr>
          <p:cNvGrpSpPr/>
          <p:nvPr userDrawn="1"/>
        </p:nvGrpSpPr>
        <p:grpSpPr>
          <a:xfrm>
            <a:off x="12014200" y="2102563"/>
            <a:ext cx="11160125" cy="3695884"/>
            <a:chOff x="12014200" y="2102563"/>
            <a:chExt cx="11160125" cy="3695884"/>
          </a:xfrm>
        </p:grpSpPr>
        <p:sp>
          <p:nvSpPr>
            <p:cNvPr id="5" name="Прямоугольник с двумя скругленными противолежащими углами 4">
              <a:extLst>
                <a:ext uri="{FF2B5EF4-FFF2-40B4-BE49-F238E27FC236}">
                  <a16:creationId xmlns:a16="http://schemas.microsoft.com/office/drawing/2014/main" id="{5E50FF9B-45E5-9CB6-40E4-A999C62D2C90}"/>
                </a:ext>
              </a:extLst>
            </p:cNvPr>
            <p:cNvSpPr/>
            <p:nvPr/>
          </p:nvSpPr>
          <p:spPr>
            <a:xfrm>
              <a:off x="12014200" y="2102563"/>
              <a:ext cx="11160125" cy="3695884"/>
            </a:xfrm>
            <a:prstGeom prst="round2DiagRect">
              <a:avLst>
                <a:gd name="adj1" fmla="val 8692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78D14C1C-37C7-6C41-A36A-7ABCBD7800F8}"/>
                </a:ext>
              </a:extLst>
            </p:cNvPr>
            <p:cNvSpPr/>
            <p:nvPr/>
          </p:nvSpPr>
          <p:spPr>
            <a:xfrm>
              <a:off x="12369845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4">
              <a:extLst>
                <a:ext uri="{FF2B5EF4-FFF2-40B4-BE49-F238E27FC236}">
                  <a16:creationId xmlns:a16="http://schemas.microsoft.com/office/drawing/2014/main" id="{E76F4DEC-933B-C077-E4A3-22B7ECDE3C10}"/>
                </a:ext>
              </a:extLst>
            </p:cNvPr>
            <p:cNvSpPr/>
            <p:nvPr/>
          </p:nvSpPr>
          <p:spPr>
            <a:xfrm>
              <a:off x="12725489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8" name="Shape 5">
              <a:extLst>
                <a:ext uri="{FF2B5EF4-FFF2-40B4-BE49-F238E27FC236}">
                  <a16:creationId xmlns:a16="http://schemas.microsoft.com/office/drawing/2014/main" id="{BC029ADB-623A-8435-8EB7-B2BB228808C0}"/>
                </a:ext>
              </a:extLst>
            </p:cNvPr>
            <p:cNvSpPr/>
            <p:nvPr/>
          </p:nvSpPr>
          <p:spPr>
            <a:xfrm>
              <a:off x="13081134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C9A5CE41-0028-C3DB-6974-F94E50FDFC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14200" y="2913994"/>
              <a:ext cx="111601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Текст 7">
            <a:extLst>
              <a:ext uri="{FF2B5EF4-FFF2-40B4-BE49-F238E27FC236}">
                <a16:creationId xmlns:a16="http://schemas.microsoft.com/office/drawing/2014/main" id="{00FC25E2-77D9-B5E9-1B91-6CA8F70AE5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74800"/>
            <a:ext cx="8667598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1488104">
              <a:lnSpc>
                <a:spcPts val="8500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022D9126-F744-8936-C9FA-44B5B3C75E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92848" y="4139603"/>
            <a:ext cx="7246892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AA752E31-D4DA-49AB-CD7F-27A7F785B0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92848" y="4749203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1A82788F-AD80-E54B-CFE9-E5096B4B1E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92848" y="7169415"/>
            <a:ext cx="7246892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7641EED3-5800-0916-2A13-30E723F41E1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92848" y="7779015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247820E1-C48E-55A4-477D-32B67CA31A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92848" y="10199227"/>
            <a:ext cx="7246892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77A46C16-5C6C-3B94-2EC0-7B5715137E2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92848" y="10808827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9" name="Номер слайда 2">
            <a:extLst>
              <a:ext uri="{FF2B5EF4-FFF2-40B4-BE49-F238E27FC236}">
                <a16:creationId xmlns:a16="http://schemas.microsoft.com/office/drawing/2014/main" id="{A6281B38-A7AD-19A2-D764-36F65EA87F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Рисунок 17">
            <a:extLst>
              <a:ext uri="{FF2B5EF4-FFF2-40B4-BE49-F238E27FC236}">
                <a16:creationId xmlns:a16="http://schemas.microsoft.com/office/drawing/2014/main" id="{36BCD760-EAB5-B65C-7E9B-78512117967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2014200" y="6662738"/>
            <a:ext cx="11160125" cy="5848350"/>
          </a:xfrm>
          <a:prstGeom prst="roundRect">
            <a:avLst>
              <a:gd name="adj" fmla="val 7286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426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pos="8679" userDrawn="1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6">
            <a:extLst>
              <a:ext uri="{FF2B5EF4-FFF2-40B4-BE49-F238E27FC236}">
                <a16:creationId xmlns:a16="http://schemas.microsoft.com/office/drawing/2014/main" id="{6FBF93CF-ACE3-9850-0E61-A7609BEA344D}"/>
              </a:ext>
            </a:extLst>
          </p:cNvPr>
          <p:cNvSpPr/>
          <p:nvPr userDrawn="1"/>
        </p:nvSpPr>
        <p:spPr>
          <a:xfrm>
            <a:off x="1219352" y="4445000"/>
            <a:ext cx="5194949" cy="8051800"/>
          </a:xfrm>
          <a:prstGeom prst="roundRect">
            <a:avLst>
              <a:gd name="adj" fmla="val 5402"/>
            </a:avLst>
          </a:prstGeom>
          <a:solidFill>
            <a:schemeClr val="bg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Shape 26">
            <a:extLst>
              <a:ext uri="{FF2B5EF4-FFF2-40B4-BE49-F238E27FC236}">
                <a16:creationId xmlns:a16="http://schemas.microsoft.com/office/drawing/2014/main" id="{45D71DE0-FC73-96E9-2628-797AF203760A}"/>
              </a:ext>
            </a:extLst>
          </p:cNvPr>
          <p:cNvSpPr/>
          <p:nvPr userDrawn="1"/>
        </p:nvSpPr>
        <p:spPr>
          <a:xfrm>
            <a:off x="6805645" y="4445000"/>
            <a:ext cx="5194949" cy="8051800"/>
          </a:xfrm>
          <a:prstGeom prst="roundRect">
            <a:avLst>
              <a:gd name="adj" fmla="val 5402"/>
            </a:avLst>
          </a:prstGeom>
          <a:solidFill>
            <a:schemeClr val="bg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Shape 26">
            <a:extLst>
              <a:ext uri="{FF2B5EF4-FFF2-40B4-BE49-F238E27FC236}">
                <a16:creationId xmlns:a16="http://schemas.microsoft.com/office/drawing/2014/main" id="{FD1F9263-55F5-38C2-0BA8-595CD2FBA50C}"/>
              </a:ext>
            </a:extLst>
          </p:cNvPr>
          <p:cNvSpPr/>
          <p:nvPr userDrawn="1"/>
        </p:nvSpPr>
        <p:spPr>
          <a:xfrm>
            <a:off x="12391938" y="4445000"/>
            <a:ext cx="5194949" cy="8051800"/>
          </a:xfrm>
          <a:prstGeom prst="roundRect">
            <a:avLst>
              <a:gd name="adj" fmla="val 5402"/>
            </a:avLst>
          </a:prstGeom>
          <a:solidFill>
            <a:schemeClr val="bg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26">
            <a:extLst>
              <a:ext uri="{FF2B5EF4-FFF2-40B4-BE49-F238E27FC236}">
                <a16:creationId xmlns:a16="http://schemas.microsoft.com/office/drawing/2014/main" id="{3BCD5B55-5E26-8B84-1596-A55E8AB04A44}"/>
              </a:ext>
            </a:extLst>
          </p:cNvPr>
          <p:cNvSpPr/>
          <p:nvPr userDrawn="1"/>
        </p:nvSpPr>
        <p:spPr>
          <a:xfrm>
            <a:off x="17978230" y="4445000"/>
            <a:ext cx="5194949" cy="8051800"/>
          </a:xfrm>
          <a:prstGeom prst="roundRect">
            <a:avLst>
              <a:gd name="adj" fmla="val 5402"/>
            </a:avLst>
          </a:prstGeom>
          <a:solidFill>
            <a:schemeClr val="bg1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9266F093-6293-7206-8307-BEE7D8FFFA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27416" y="2898625"/>
            <a:ext cx="3186030" cy="3186030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tx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26" name="Рисунок 24">
            <a:extLst>
              <a:ext uri="{FF2B5EF4-FFF2-40B4-BE49-F238E27FC236}">
                <a16:creationId xmlns:a16="http://schemas.microsoft.com/office/drawing/2014/main" id="{1805F28A-21D8-4091-1A8F-44F8A5628A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13709" y="2898625"/>
            <a:ext cx="3186030" cy="3186030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tx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27" name="Рисунок 24">
            <a:extLst>
              <a:ext uri="{FF2B5EF4-FFF2-40B4-BE49-F238E27FC236}">
                <a16:creationId xmlns:a16="http://schemas.microsoft.com/office/drawing/2014/main" id="{AE27DE0A-5C4D-116C-CB83-BB27C032DC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00001" y="2898625"/>
            <a:ext cx="3186030" cy="3186030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tx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28" name="Рисунок 24">
            <a:extLst>
              <a:ext uri="{FF2B5EF4-FFF2-40B4-BE49-F238E27FC236}">
                <a16:creationId xmlns:a16="http://schemas.microsoft.com/office/drawing/2014/main" id="{32166E3D-F0BF-8279-B1F0-CB747CE344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486293" y="2898625"/>
            <a:ext cx="3186030" cy="3186030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tx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23" name="Текст 7">
            <a:extLst>
              <a:ext uri="{FF2B5EF4-FFF2-40B4-BE49-F238E27FC236}">
                <a16:creationId xmlns:a16="http://schemas.microsoft.com/office/drawing/2014/main" id="{E205A360-AB4D-164D-E3EB-CDE5DF87C2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74800"/>
            <a:ext cx="8667598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75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1488104">
              <a:lnSpc>
                <a:spcPts val="8500"/>
              </a:lnSpc>
              <a:spcBef>
                <a:spcPct val="0"/>
              </a:spcBef>
            </a:pPr>
            <a:r>
              <a:rPr lang="ru-RU" dirty="0"/>
              <a:t>Команда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9D5580D7-7721-B8E4-59ED-7AE674A601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486294" y="7713969"/>
            <a:ext cx="3947666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713DE1FF-2690-3E10-70C7-D940E34EF9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486294" y="8353018"/>
            <a:ext cx="3947666" cy="842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9860B100-0228-FF34-94F6-6F103249FE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727416" y="7713969"/>
            <a:ext cx="3947666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4F2880B9-F222-399A-C340-E768441BD3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27416" y="8353018"/>
            <a:ext cx="3947666" cy="842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0AF3167B-1F61-7866-D87D-9D4A6F97D3A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13709" y="7713969"/>
            <a:ext cx="3947666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64FFF8F9-75DD-C4DB-60DE-D5E3CF0631E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13709" y="8353018"/>
            <a:ext cx="3947666" cy="842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E682F16B-DD55-6224-4E43-39BCEE8660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00002" y="7713969"/>
            <a:ext cx="3947666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200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8EF51423-7168-BC7B-9A0E-EE24263961A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900002" y="8353018"/>
            <a:ext cx="3947666" cy="842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FA9ECBE6-2A61-95FD-EB8A-027C2FECDD3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86294" y="9353575"/>
            <a:ext cx="3947666" cy="27145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342900" indent="-342900">
              <a:buFont typeface="Arial" panose="020B0604020202020204" pitchFamily="34" charset="0"/>
              <a:buChar char="•"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1485991">
              <a:spcAft>
                <a:spcPts val="6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342900" marR="0" lvl="0" indent="-342900" algn="l" defTabSz="148599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342900" marR="0" lvl="0" indent="-342900" algn="l" defTabSz="148599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747EA3D1-1C14-23BA-33FA-AC66AD6C0C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900002" y="9353575"/>
            <a:ext cx="3947666" cy="27145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342900" indent="-342900">
              <a:buFont typeface="Arial" panose="020B0604020202020204" pitchFamily="34" charset="0"/>
              <a:buChar char="•"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1485991">
              <a:spcAft>
                <a:spcPts val="6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342900" marR="0" lvl="0" indent="-342900" algn="l" defTabSz="148599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342900" marR="0" lvl="0" indent="-342900" algn="l" defTabSz="148599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1CBD69E0-8FC1-F07B-19DF-60C1B01359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13709" y="9353575"/>
            <a:ext cx="3947666" cy="27145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342900" indent="-342900">
              <a:buFont typeface="Arial" panose="020B0604020202020204" pitchFamily="34" charset="0"/>
              <a:buChar char="•"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1485991">
              <a:spcAft>
                <a:spcPts val="6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342900" marR="0" lvl="0" indent="-342900" algn="l" defTabSz="148599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342900" marR="0" lvl="0" indent="-342900" algn="l" defTabSz="148599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833A6316-D080-1DFD-AE68-BE417EAA98B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27416" y="9353575"/>
            <a:ext cx="3947666" cy="27145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342900" indent="-342900">
              <a:buFont typeface="Arial" panose="020B0604020202020204" pitchFamily="34" charset="0"/>
              <a:buChar char="•"/>
              <a:defRPr lang="ru-RU" sz="26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1485991">
              <a:spcAft>
                <a:spcPts val="6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342900" marR="0" lvl="0" indent="-342900" algn="l" defTabSz="148599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342900" marR="0" lvl="0" indent="-342900" algn="l" defTabSz="148599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1F956F4D-BB55-FA8E-999C-9F6E6FD8E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bg2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95789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3" r:id="rId3"/>
    <p:sldLayoutId id="2147483745" r:id="rId4"/>
    <p:sldLayoutId id="2147483746" r:id="rId5"/>
    <p:sldLayoutId id="2147483649" r:id="rId6"/>
    <p:sldLayoutId id="2147483650" r:id="rId7"/>
    <p:sldLayoutId id="2147483772" r:id="rId8"/>
    <p:sldLayoutId id="2147483651" r:id="rId9"/>
    <p:sldLayoutId id="2147483759" r:id="rId10"/>
    <p:sldLayoutId id="214748377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  <p:sldLayoutId id="2147483665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  <p:sldLayoutId id="2147483719" r:id="rId30"/>
    <p:sldLayoutId id="2147483720" r:id="rId31"/>
    <p:sldLayoutId id="2147483674" r:id="rId32"/>
    <p:sldLayoutId id="2147483675" r:id="rId33"/>
    <p:sldLayoutId id="2147483676" r:id="rId34"/>
    <p:sldLayoutId id="2147483677" r:id="rId35"/>
    <p:sldLayoutId id="2147483678" r:id="rId36"/>
    <p:sldLayoutId id="2147483679" r:id="rId37"/>
    <p:sldLayoutId id="2147483680" r:id="rId38"/>
    <p:sldLayoutId id="2147483681" r:id="rId39"/>
    <p:sldLayoutId id="2147483682" r:id="rId40"/>
    <p:sldLayoutId id="2147483683" r:id="rId41"/>
    <p:sldLayoutId id="2147483684" r:id="rId42"/>
    <p:sldLayoutId id="2147483685" r:id="rId43"/>
    <p:sldLayoutId id="2147483686" r:id="rId44"/>
    <p:sldLayoutId id="2147483687" r:id="rId45"/>
    <p:sldLayoutId id="2147483688" r:id="rId46"/>
    <p:sldLayoutId id="2147483689" r:id="rId47"/>
    <p:sldLayoutId id="2147483690" r:id="rId48"/>
    <p:sldLayoutId id="2147483691" r:id="rId49"/>
    <p:sldLayoutId id="2147483692" r:id="rId50"/>
    <p:sldLayoutId id="2147483693" r:id="rId51"/>
    <p:sldLayoutId id="2147483694" r:id="rId52"/>
    <p:sldLayoutId id="2147483707" r:id="rId53"/>
    <p:sldLayoutId id="2147483708" r:id="rId54"/>
    <p:sldLayoutId id="2147483709" r:id="rId55"/>
    <p:sldLayoutId id="2147483710" r:id="rId56"/>
    <p:sldLayoutId id="2147483711" r:id="rId57"/>
    <p:sldLayoutId id="2147483713" r:id="rId58"/>
    <p:sldLayoutId id="2147483714" r:id="rId59"/>
    <p:sldLayoutId id="2147483715" r:id="rId60"/>
    <p:sldLayoutId id="2147483716" r:id="rId61"/>
    <p:sldLayoutId id="2147483721" r:id="rId62"/>
    <p:sldLayoutId id="2147483722" r:id="rId63"/>
    <p:sldLayoutId id="2147483724" r:id="rId64"/>
    <p:sldLayoutId id="2147483723" r:id="rId65"/>
    <p:sldLayoutId id="2147483725" r:id="rId66"/>
    <p:sldLayoutId id="2147483726" r:id="rId67"/>
    <p:sldLayoutId id="2147483727" r:id="rId68"/>
    <p:sldLayoutId id="2147483728" r:id="rId69"/>
    <p:sldLayoutId id="2147483729" r:id="rId70"/>
    <p:sldLayoutId id="2147483730" r:id="rId71"/>
    <p:sldLayoutId id="2147483731" r:id="rId72"/>
    <p:sldLayoutId id="2147483732" r:id="rId73"/>
    <p:sldLayoutId id="2147483733" r:id="rId74"/>
    <p:sldLayoutId id="2147483764" r:id="rId75"/>
    <p:sldLayoutId id="2147483765" r:id="rId76"/>
    <p:sldLayoutId id="2147483766" r:id="rId77"/>
    <p:sldLayoutId id="2147483767" r:id="rId78"/>
    <p:sldLayoutId id="2147483770" r:id="rId79"/>
    <p:sldLayoutId id="2147483771" r:id="rId80"/>
    <p:sldLayoutId id="2147483768" r:id="rId81"/>
    <p:sldLayoutId id="2147483769" r:id="rId82"/>
    <p:sldLayoutId id="2147483734" r:id="rId83"/>
    <p:sldLayoutId id="2147483735" r:id="rId84"/>
    <p:sldLayoutId id="2147483737" r:id="rId85"/>
    <p:sldLayoutId id="2147483738" r:id="rId86"/>
    <p:sldLayoutId id="2147483739" r:id="rId87"/>
    <p:sldLayoutId id="2147483740" r:id="rId88"/>
    <p:sldLayoutId id="2147483741" r:id="rId89"/>
    <p:sldLayoutId id="2147483736" r:id="rId90"/>
    <p:sldLayoutId id="2147483742" r:id="rId91"/>
    <p:sldLayoutId id="2147483743" r:id="rId92"/>
    <p:sldLayoutId id="2147483744" r:id="rId93"/>
    <p:sldLayoutId id="2147483747" r:id="rId94"/>
    <p:sldLayoutId id="2147483748" r:id="rId95"/>
    <p:sldLayoutId id="2147483749" r:id="rId96"/>
    <p:sldLayoutId id="2147483750" r:id="rId97"/>
    <p:sldLayoutId id="2147483751" r:id="rId98"/>
    <p:sldLayoutId id="2147483752" r:id="rId99"/>
    <p:sldLayoutId id="2147483753" r:id="rId100"/>
    <p:sldLayoutId id="2147483754" r:id="rId101"/>
    <p:sldLayoutId id="2147483755" r:id="rId102"/>
    <p:sldLayoutId id="2147483756" r:id="rId103"/>
    <p:sldLayoutId id="2147483757" r:id="rId104"/>
    <p:sldLayoutId id="2147483758" r:id="rId105"/>
    <p:sldLayoutId id="2147483786" r:id="rId106"/>
    <p:sldLayoutId id="2147483760" r:id="rId107"/>
    <p:sldLayoutId id="2147483761" r:id="rId108"/>
    <p:sldLayoutId id="2147483762" r:id="rId109"/>
    <p:sldLayoutId id="2147483774" r:id="rId110"/>
    <p:sldLayoutId id="2147483787" r:id="rId111"/>
    <p:sldLayoutId id="2147483775" r:id="rId112"/>
    <p:sldLayoutId id="2147483776" r:id="rId113"/>
    <p:sldLayoutId id="2147483777" r:id="rId114"/>
    <p:sldLayoutId id="2147483778" r:id="rId115"/>
    <p:sldLayoutId id="2147483779" r:id="rId116"/>
    <p:sldLayoutId id="2147483780" r:id="rId117"/>
    <p:sldLayoutId id="2147483781" r:id="rId118"/>
    <p:sldLayoutId id="2147483782" r:id="rId119"/>
    <p:sldLayoutId id="2147483783" r:id="rId120"/>
    <p:sldLayoutId id="2147483784" r:id="rId121"/>
    <p:sldLayoutId id="2147483785" r:id="rId12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881" userDrawn="1">
          <p15:clr>
            <a:srgbClr val="F26B43"/>
          </p15:clr>
        </p15:guide>
        <p15:guide id="2" orient="horz" pos="759" userDrawn="1">
          <p15:clr>
            <a:srgbClr val="F26B43"/>
          </p15:clr>
        </p15:guide>
        <p15:guide id="3" pos="764" userDrawn="1">
          <p15:clr>
            <a:srgbClr val="F26B43"/>
          </p15:clr>
        </p15:guide>
        <p15:guide id="4" pos="145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4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0.svg"/><Relationship Id="rId5" Type="http://schemas.openxmlformats.org/officeDocument/2006/relationships/image" Target="../media/image106.png"/><Relationship Id="rId4" Type="http://schemas.openxmlformats.org/officeDocument/2006/relationships/image" Target="../media/image19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08.png"/><Relationship Id="rId5" Type="http://schemas.openxmlformats.org/officeDocument/2006/relationships/image" Target="../media/image20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56DFD1DE-D951-6769-37CC-9B4AF26D56D1}"/>
              </a:ext>
            </a:extLst>
          </p:cNvPr>
          <p:cNvSpPr/>
          <p:nvPr/>
        </p:nvSpPr>
        <p:spPr>
          <a:xfrm>
            <a:off x="1219352" y="7477635"/>
            <a:ext cx="9894537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 defTabSz="1488104">
              <a:lnSpc>
                <a:spcPts val="11000"/>
              </a:lnSpc>
              <a:spcBef>
                <a:spcPct val="0"/>
              </a:spcBef>
            </a:pPr>
            <a:r>
              <a:rPr lang="en-US" sz="10000" b="1" dirty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Cargo</a:t>
            </a:r>
            <a:endParaRPr lang="en-US" sz="10000" b="1" dirty="0">
              <a:solidFill>
                <a:srgbClr val="FAFAFA"/>
              </a:solidFill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D04B910-34FB-0197-73A9-0C02526DFA9A}"/>
              </a:ext>
            </a:extLst>
          </p:cNvPr>
          <p:cNvSpPr/>
          <p:nvPr/>
        </p:nvSpPr>
        <p:spPr>
          <a:xfrm>
            <a:off x="1219352" y="9055130"/>
            <a:ext cx="9640505" cy="62260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defTabSz="1488104">
              <a:lnSpc>
                <a:spcPts val="5200"/>
              </a:lnSpc>
              <a:spcBef>
                <a:spcPct val="0"/>
              </a:spcBef>
            </a:pPr>
            <a:r>
              <a:rPr lang="ru-RU" sz="420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Тут самые удобные доставки</a:t>
            </a:r>
            <a:endParaRPr lang="en-US" sz="42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BDD5E89-1609-2FC0-D9C2-4C1A607B88F1}"/>
              </a:ext>
            </a:extLst>
          </p:cNvPr>
          <p:cNvGrpSpPr/>
          <p:nvPr/>
        </p:nvGrpSpPr>
        <p:grpSpPr>
          <a:xfrm>
            <a:off x="13539801" y="1388129"/>
            <a:ext cx="17715386" cy="10927266"/>
            <a:chOff x="13539801" y="1388129"/>
            <a:chExt cx="17715386" cy="10927266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7D808A2C-F6BC-EFA4-9D78-53D12E481DC8}"/>
                </a:ext>
              </a:extLst>
            </p:cNvPr>
            <p:cNvSpPr/>
            <p:nvPr/>
          </p:nvSpPr>
          <p:spPr>
            <a:xfrm>
              <a:off x="13539801" y="1642716"/>
              <a:ext cx="4933181" cy="10435834"/>
            </a:xfrm>
            <a:custGeom>
              <a:avLst/>
              <a:gdLst>
                <a:gd name="connsiteX0" fmla="*/ 4933182 w 4933181"/>
                <a:gd name="connsiteY0" fmla="*/ 10435834 h 10435834"/>
                <a:gd name="connsiteX1" fmla="*/ 0 w 4933181"/>
                <a:gd name="connsiteY1" fmla="*/ 5217915 h 10435834"/>
                <a:gd name="connsiteX2" fmla="*/ 4933182 w 4933181"/>
                <a:gd name="connsiteY2" fmla="*/ 0 h 1043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3181" h="10435834">
                  <a:moveTo>
                    <a:pt x="4933182" y="10435834"/>
                  </a:moveTo>
                  <a:cubicBezTo>
                    <a:pt x="2208657" y="10435834"/>
                    <a:pt x="0" y="8099695"/>
                    <a:pt x="0" y="5217915"/>
                  </a:cubicBezTo>
                  <a:cubicBezTo>
                    <a:pt x="0" y="2336136"/>
                    <a:pt x="2208657" y="0"/>
                    <a:pt x="4933182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82F89196-1869-02F5-B6C6-2693EC12247B}"/>
                </a:ext>
              </a:extLst>
            </p:cNvPr>
            <p:cNvSpPr/>
            <p:nvPr/>
          </p:nvSpPr>
          <p:spPr>
            <a:xfrm>
              <a:off x="26321931" y="1642716"/>
              <a:ext cx="4933256" cy="10435834"/>
            </a:xfrm>
            <a:custGeom>
              <a:avLst/>
              <a:gdLst>
                <a:gd name="connsiteX0" fmla="*/ 0 w 4933256"/>
                <a:gd name="connsiteY0" fmla="*/ 10435834 h 10435834"/>
                <a:gd name="connsiteX1" fmla="*/ 4933257 w 4933256"/>
                <a:gd name="connsiteY1" fmla="*/ 5217915 h 10435834"/>
                <a:gd name="connsiteX2" fmla="*/ 0 w 4933256"/>
                <a:gd name="connsiteY2" fmla="*/ 0 h 1043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3256" h="10435834">
                  <a:moveTo>
                    <a:pt x="0" y="10435834"/>
                  </a:moveTo>
                  <a:cubicBezTo>
                    <a:pt x="2724638" y="10435834"/>
                    <a:pt x="4933257" y="8099695"/>
                    <a:pt x="4933257" y="5217915"/>
                  </a:cubicBezTo>
                  <a:cubicBezTo>
                    <a:pt x="4933257" y="2336136"/>
                    <a:pt x="2724638" y="0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B5B0AEC1-F70E-7008-A1BC-9D2D9B3C7665}"/>
                </a:ext>
              </a:extLst>
            </p:cNvPr>
            <p:cNvSpPr/>
            <p:nvPr/>
          </p:nvSpPr>
          <p:spPr>
            <a:xfrm>
              <a:off x="18981562" y="1642716"/>
              <a:ext cx="2208544" cy="10435834"/>
            </a:xfrm>
            <a:custGeom>
              <a:avLst/>
              <a:gdLst>
                <a:gd name="connsiteX0" fmla="*/ 2208545 w 2208544"/>
                <a:gd name="connsiteY0" fmla="*/ 1829665 h 10435834"/>
                <a:gd name="connsiteX1" fmla="*/ 1254484 w 2208544"/>
                <a:gd name="connsiteY1" fmla="*/ 0 h 10435834"/>
                <a:gd name="connsiteX2" fmla="*/ 0 w 2208544"/>
                <a:gd name="connsiteY2" fmla="*/ 5217915 h 10435834"/>
                <a:gd name="connsiteX3" fmla="*/ 1254484 w 2208544"/>
                <a:gd name="connsiteY3" fmla="*/ 10435834 h 10435834"/>
                <a:gd name="connsiteX4" fmla="*/ 2208545 w 2208544"/>
                <a:gd name="connsiteY4" fmla="*/ 8606178 h 1043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8544" h="10435834">
                  <a:moveTo>
                    <a:pt x="2208545" y="1829665"/>
                  </a:moveTo>
                  <a:cubicBezTo>
                    <a:pt x="1978445" y="709854"/>
                    <a:pt x="1636393" y="0"/>
                    <a:pt x="1254484" y="0"/>
                  </a:cubicBezTo>
                  <a:cubicBezTo>
                    <a:pt x="561654" y="0"/>
                    <a:pt x="0" y="2336136"/>
                    <a:pt x="0" y="5217915"/>
                  </a:cubicBezTo>
                  <a:cubicBezTo>
                    <a:pt x="0" y="8099695"/>
                    <a:pt x="561654" y="10435834"/>
                    <a:pt x="1254484" y="10435834"/>
                  </a:cubicBezTo>
                  <a:cubicBezTo>
                    <a:pt x="1636393" y="10435834"/>
                    <a:pt x="1978445" y="9725974"/>
                    <a:pt x="2208545" y="8606178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1473E23C-E92A-0F9C-CB5D-7FB5624C650D}"/>
                </a:ext>
              </a:extLst>
            </p:cNvPr>
            <p:cNvSpPr/>
            <p:nvPr/>
          </p:nvSpPr>
          <p:spPr>
            <a:xfrm>
              <a:off x="23846927" y="1642716"/>
              <a:ext cx="2208506" cy="10435834"/>
            </a:xfrm>
            <a:custGeom>
              <a:avLst/>
              <a:gdLst>
                <a:gd name="connsiteX0" fmla="*/ 0 w 2208506"/>
                <a:gd name="connsiteY0" fmla="*/ 1829665 h 10435834"/>
                <a:gd name="connsiteX1" fmla="*/ 954060 w 2208506"/>
                <a:gd name="connsiteY1" fmla="*/ 0 h 10435834"/>
                <a:gd name="connsiteX2" fmla="*/ 2208506 w 2208506"/>
                <a:gd name="connsiteY2" fmla="*/ 5217915 h 10435834"/>
                <a:gd name="connsiteX3" fmla="*/ 954060 w 2208506"/>
                <a:gd name="connsiteY3" fmla="*/ 10435834 h 10435834"/>
                <a:gd name="connsiteX4" fmla="*/ 0 w 2208506"/>
                <a:gd name="connsiteY4" fmla="*/ 8606178 h 1043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8506" h="10435834">
                  <a:moveTo>
                    <a:pt x="0" y="1829665"/>
                  </a:moveTo>
                  <a:cubicBezTo>
                    <a:pt x="230098" y="709854"/>
                    <a:pt x="572139" y="0"/>
                    <a:pt x="954060" y="0"/>
                  </a:cubicBezTo>
                  <a:cubicBezTo>
                    <a:pt x="1646890" y="0"/>
                    <a:pt x="2208506" y="2336136"/>
                    <a:pt x="2208506" y="5217915"/>
                  </a:cubicBezTo>
                  <a:cubicBezTo>
                    <a:pt x="2208506" y="8099695"/>
                    <a:pt x="1646890" y="10435834"/>
                    <a:pt x="954060" y="10435834"/>
                  </a:cubicBezTo>
                  <a:cubicBezTo>
                    <a:pt x="572139" y="10435834"/>
                    <a:pt x="230098" y="9725974"/>
                    <a:pt x="0" y="8606178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FA5D7D7B-0E20-6B66-DCD4-340006611979}"/>
                </a:ext>
              </a:extLst>
            </p:cNvPr>
            <p:cNvSpPr/>
            <p:nvPr/>
          </p:nvSpPr>
          <p:spPr>
            <a:xfrm>
              <a:off x="20405555" y="6860632"/>
              <a:ext cx="4119460" cy="12474"/>
            </a:xfrm>
            <a:custGeom>
              <a:avLst/>
              <a:gdLst>
                <a:gd name="connsiteX0" fmla="*/ 0 w 4119460"/>
                <a:gd name="connsiteY0" fmla="*/ 0 h 12474"/>
                <a:gd name="connsiteX1" fmla="*/ 4119460 w 4119460"/>
                <a:gd name="connsiteY1" fmla="*/ 0 h 1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9460" h="12474">
                  <a:moveTo>
                    <a:pt x="0" y="0"/>
                  </a:moveTo>
                  <a:lnTo>
                    <a:pt x="4119460" y="0"/>
                  </a:lnTo>
                </a:path>
              </a:pathLst>
            </a:custGeom>
            <a:noFill/>
            <a:ln w="25400" cap="flat">
              <a:solidFill>
                <a:schemeClr val="accent3"/>
              </a:solidFill>
              <a:custDash>
                <a:ds d="1050000" sp="105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5C55A2A2-D491-5432-F7FE-5D64E29038F0}"/>
                </a:ext>
              </a:extLst>
            </p:cNvPr>
            <p:cNvSpPr/>
            <p:nvPr/>
          </p:nvSpPr>
          <p:spPr>
            <a:xfrm>
              <a:off x="22473761" y="1642716"/>
              <a:ext cx="12" cy="10435834"/>
            </a:xfrm>
            <a:custGeom>
              <a:avLst/>
              <a:gdLst>
                <a:gd name="connsiteX0" fmla="*/ 0 w 12"/>
                <a:gd name="connsiteY0" fmla="*/ 0 h 10435834"/>
                <a:gd name="connsiteX1" fmla="*/ 13 w 12"/>
                <a:gd name="connsiteY1" fmla="*/ 10435834 h 1043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" h="10435834">
                  <a:moveTo>
                    <a:pt x="0" y="0"/>
                  </a:moveTo>
                  <a:lnTo>
                    <a:pt x="13" y="10435834"/>
                  </a:lnTo>
                </a:path>
              </a:pathLst>
            </a:custGeom>
            <a:noFill/>
            <a:ln w="25400" cap="flat">
              <a:solidFill>
                <a:schemeClr val="accent3"/>
              </a:solidFill>
              <a:custDash>
                <a:ds d="1050000" sp="105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E8A0E43D-257F-7452-C690-C172B956E642}"/>
                </a:ext>
              </a:extLst>
            </p:cNvPr>
            <p:cNvSpPr/>
            <p:nvPr/>
          </p:nvSpPr>
          <p:spPr>
            <a:xfrm rot="10800000" flipV="1">
              <a:off x="23630162" y="3340468"/>
              <a:ext cx="416556" cy="416281"/>
            </a:xfrm>
            <a:custGeom>
              <a:avLst/>
              <a:gdLst>
                <a:gd name="connsiteX0" fmla="*/ 417373 w 416556"/>
                <a:gd name="connsiteY0" fmla="*/ 208308 h 416281"/>
                <a:gd name="connsiteX1" fmla="*/ 209094 w 416556"/>
                <a:gd name="connsiteY1" fmla="*/ 416448 h 416281"/>
                <a:gd name="connsiteX2" fmla="*/ 816 w 416556"/>
                <a:gd name="connsiteY2" fmla="*/ 208308 h 416281"/>
                <a:gd name="connsiteX3" fmla="*/ 209094 w 416556"/>
                <a:gd name="connsiteY3" fmla="*/ 167 h 416281"/>
                <a:gd name="connsiteX4" fmla="*/ 417373 w 416556"/>
                <a:gd name="connsiteY4" fmla="*/ 208308 h 41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556" h="416281">
                  <a:moveTo>
                    <a:pt x="417373" y="208308"/>
                  </a:moveTo>
                  <a:cubicBezTo>
                    <a:pt x="417373" y="323261"/>
                    <a:pt x="324123" y="416448"/>
                    <a:pt x="209094" y="416448"/>
                  </a:cubicBezTo>
                  <a:cubicBezTo>
                    <a:pt x="94065" y="416448"/>
                    <a:pt x="816" y="323261"/>
                    <a:pt x="816" y="208308"/>
                  </a:cubicBezTo>
                  <a:cubicBezTo>
                    <a:pt x="816" y="93355"/>
                    <a:pt x="94065" y="167"/>
                    <a:pt x="209094" y="167"/>
                  </a:cubicBezTo>
                  <a:cubicBezTo>
                    <a:pt x="324123" y="167"/>
                    <a:pt x="417373" y="93355"/>
                    <a:pt x="417373" y="208308"/>
                  </a:cubicBezTo>
                  <a:close/>
                </a:path>
              </a:pathLst>
            </a:custGeom>
            <a:solidFill>
              <a:srgbClr val="E6E6E6"/>
            </a:solidFill>
            <a:ln w="16222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0413E9ED-CF9C-C592-5FAC-CC0347052C66}"/>
                </a:ext>
              </a:extLst>
            </p:cNvPr>
            <p:cNvSpPr/>
            <p:nvPr/>
          </p:nvSpPr>
          <p:spPr>
            <a:xfrm rot="10800000" flipV="1">
              <a:off x="20968635" y="10116982"/>
              <a:ext cx="416556" cy="416281"/>
            </a:xfrm>
            <a:custGeom>
              <a:avLst/>
              <a:gdLst>
                <a:gd name="connsiteX0" fmla="*/ 417160 w 416556"/>
                <a:gd name="connsiteY0" fmla="*/ 208851 h 416281"/>
                <a:gd name="connsiteX1" fmla="*/ 208881 w 416556"/>
                <a:gd name="connsiteY1" fmla="*/ 416992 h 416281"/>
                <a:gd name="connsiteX2" fmla="*/ 603 w 416556"/>
                <a:gd name="connsiteY2" fmla="*/ 208851 h 416281"/>
                <a:gd name="connsiteX3" fmla="*/ 208881 w 416556"/>
                <a:gd name="connsiteY3" fmla="*/ 710 h 416281"/>
                <a:gd name="connsiteX4" fmla="*/ 417160 w 416556"/>
                <a:gd name="connsiteY4" fmla="*/ 208851 h 41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556" h="416281">
                  <a:moveTo>
                    <a:pt x="417160" y="208851"/>
                  </a:moveTo>
                  <a:cubicBezTo>
                    <a:pt x="417160" y="323804"/>
                    <a:pt x="323910" y="416992"/>
                    <a:pt x="208881" y="416992"/>
                  </a:cubicBezTo>
                  <a:cubicBezTo>
                    <a:pt x="93852" y="416992"/>
                    <a:pt x="603" y="323804"/>
                    <a:pt x="603" y="208851"/>
                  </a:cubicBezTo>
                  <a:cubicBezTo>
                    <a:pt x="603" y="93898"/>
                    <a:pt x="93852" y="710"/>
                    <a:pt x="208881" y="710"/>
                  </a:cubicBezTo>
                  <a:cubicBezTo>
                    <a:pt x="323910" y="710"/>
                    <a:pt x="417160" y="93898"/>
                    <a:pt x="417160" y="208851"/>
                  </a:cubicBezTo>
                  <a:close/>
                </a:path>
              </a:pathLst>
            </a:custGeom>
            <a:solidFill>
              <a:srgbClr val="E6E6E6"/>
            </a:solidFill>
            <a:ln w="16222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8F94FB2A-8D26-DC4C-DE57-8988098C0702}"/>
                </a:ext>
              </a:extLst>
            </p:cNvPr>
            <p:cNvSpPr/>
            <p:nvPr/>
          </p:nvSpPr>
          <p:spPr>
            <a:xfrm rot="10800000" flipV="1">
              <a:off x="18307083" y="1426104"/>
              <a:ext cx="416556" cy="416281"/>
            </a:xfrm>
            <a:custGeom>
              <a:avLst/>
              <a:gdLst>
                <a:gd name="connsiteX0" fmla="*/ 416946 w 416556"/>
                <a:gd name="connsiteY0" fmla="*/ 208154 h 416281"/>
                <a:gd name="connsiteX1" fmla="*/ 208668 w 416556"/>
                <a:gd name="connsiteY1" fmla="*/ 416295 h 416281"/>
                <a:gd name="connsiteX2" fmla="*/ 389 w 416556"/>
                <a:gd name="connsiteY2" fmla="*/ 208154 h 416281"/>
                <a:gd name="connsiteX3" fmla="*/ 208668 w 416556"/>
                <a:gd name="connsiteY3" fmla="*/ 14 h 416281"/>
                <a:gd name="connsiteX4" fmla="*/ 416946 w 416556"/>
                <a:gd name="connsiteY4" fmla="*/ 208154 h 41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556" h="416281">
                  <a:moveTo>
                    <a:pt x="416946" y="208154"/>
                  </a:moveTo>
                  <a:cubicBezTo>
                    <a:pt x="416946" y="323107"/>
                    <a:pt x="323697" y="416295"/>
                    <a:pt x="208668" y="416295"/>
                  </a:cubicBezTo>
                  <a:cubicBezTo>
                    <a:pt x="93639" y="416295"/>
                    <a:pt x="389" y="323107"/>
                    <a:pt x="389" y="208154"/>
                  </a:cubicBezTo>
                  <a:cubicBezTo>
                    <a:pt x="389" y="93201"/>
                    <a:pt x="93639" y="14"/>
                    <a:pt x="208668" y="14"/>
                  </a:cubicBezTo>
                  <a:cubicBezTo>
                    <a:pt x="323697" y="14"/>
                    <a:pt x="416946" y="93201"/>
                    <a:pt x="416946" y="208154"/>
                  </a:cubicBezTo>
                  <a:close/>
                </a:path>
              </a:pathLst>
            </a:custGeom>
            <a:solidFill>
              <a:srgbClr val="E6E6E6"/>
            </a:solidFill>
            <a:ln w="16222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B5D0247B-1203-F1E5-B74C-1D8374314497}"/>
                </a:ext>
              </a:extLst>
            </p:cNvPr>
            <p:cNvSpPr/>
            <p:nvPr/>
          </p:nvSpPr>
          <p:spPr>
            <a:xfrm rot="10800000" flipV="1">
              <a:off x="26088240" y="11878878"/>
              <a:ext cx="416556" cy="416281"/>
            </a:xfrm>
            <a:custGeom>
              <a:avLst/>
              <a:gdLst>
                <a:gd name="connsiteX0" fmla="*/ 417570 w 416556"/>
                <a:gd name="connsiteY0" fmla="*/ 208992 h 416281"/>
                <a:gd name="connsiteX1" fmla="*/ 209291 w 416556"/>
                <a:gd name="connsiteY1" fmla="*/ 417133 h 416281"/>
                <a:gd name="connsiteX2" fmla="*/ 1013 w 416556"/>
                <a:gd name="connsiteY2" fmla="*/ 208992 h 416281"/>
                <a:gd name="connsiteX3" fmla="*/ 209291 w 416556"/>
                <a:gd name="connsiteY3" fmla="*/ 852 h 416281"/>
                <a:gd name="connsiteX4" fmla="*/ 417570 w 416556"/>
                <a:gd name="connsiteY4" fmla="*/ 208992 h 41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556" h="416281">
                  <a:moveTo>
                    <a:pt x="417570" y="208992"/>
                  </a:moveTo>
                  <a:cubicBezTo>
                    <a:pt x="417570" y="323945"/>
                    <a:pt x="324320" y="417133"/>
                    <a:pt x="209291" y="417133"/>
                  </a:cubicBezTo>
                  <a:cubicBezTo>
                    <a:pt x="94262" y="417133"/>
                    <a:pt x="1013" y="323945"/>
                    <a:pt x="1013" y="208992"/>
                  </a:cubicBezTo>
                  <a:cubicBezTo>
                    <a:pt x="1013" y="94039"/>
                    <a:pt x="94262" y="852"/>
                    <a:pt x="209291" y="852"/>
                  </a:cubicBezTo>
                  <a:cubicBezTo>
                    <a:pt x="324320" y="852"/>
                    <a:pt x="417570" y="94039"/>
                    <a:pt x="417570" y="208992"/>
                  </a:cubicBezTo>
                  <a:close/>
                </a:path>
              </a:pathLst>
            </a:custGeom>
            <a:solidFill>
              <a:srgbClr val="E6E6E6"/>
            </a:solidFill>
            <a:ln w="16222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C476DBA7-5993-9AFD-B3B2-4AC2FE04CB19}"/>
                </a:ext>
              </a:extLst>
            </p:cNvPr>
            <p:cNvSpPr/>
            <p:nvPr/>
          </p:nvSpPr>
          <p:spPr>
            <a:xfrm rot="10800000" flipV="1">
              <a:off x="20188815" y="6644020"/>
              <a:ext cx="416556" cy="416281"/>
            </a:xfrm>
            <a:custGeom>
              <a:avLst/>
              <a:gdLst>
                <a:gd name="connsiteX0" fmla="*/ 417097 w 416556"/>
                <a:gd name="connsiteY0" fmla="*/ 208573 h 416281"/>
                <a:gd name="connsiteX1" fmla="*/ 208819 w 416556"/>
                <a:gd name="connsiteY1" fmla="*/ 416713 h 416281"/>
                <a:gd name="connsiteX2" fmla="*/ 540 w 416556"/>
                <a:gd name="connsiteY2" fmla="*/ 208573 h 416281"/>
                <a:gd name="connsiteX3" fmla="*/ 208819 w 416556"/>
                <a:gd name="connsiteY3" fmla="*/ 432 h 416281"/>
                <a:gd name="connsiteX4" fmla="*/ 417097 w 416556"/>
                <a:gd name="connsiteY4" fmla="*/ 208573 h 41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556" h="416281">
                  <a:moveTo>
                    <a:pt x="417097" y="208573"/>
                  </a:moveTo>
                  <a:cubicBezTo>
                    <a:pt x="417097" y="323526"/>
                    <a:pt x="323848" y="416713"/>
                    <a:pt x="208819" y="416713"/>
                  </a:cubicBezTo>
                  <a:cubicBezTo>
                    <a:pt x="93790" y="416713"/>
                    <a:pt x="540" y="323526"/>
                    <a:pt x="540" y="208573"/>
                  </a:cubicBezTo>
                  <a:cubicBezTo>
                    <a:pt x="540" y="93620"/>
                    <a:pt x="93790" y="432"/>
                    <a:pt x="208819" y="432"/>
                  </a:cubicBezTo>
                  <a:cubicBezTo>
                    <a:pt x="323848" y="432"/>
                    <a:pt x="417097" y="93620"/>
                    <a:pt x="417097" y="208573"/>
                  </a:cubicBezTo>
                  <a:close/>
                </a:path>
              </a:pathLst>
            </a:custGeom>
            <a:solidFill>
              <a:schemeClr val="accent3"/>
            </a:solidFill>
            <a:ln w="16222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D3B6A1EB-3FD2-F25B-5819-AB275A10EF6B}"/>
                </a:ext>
              </a:extLst>
            </p:cNvPr>
            <p:cNvSpPr/>
            <p:nvPr/>
          </p:nvSpPr>
          <p:spPr>
            <a:xfrm rot="10800000" flipV="1">
              <a:off x="24393030" y="6644020"/>
              <a:ext cx="416556" cy="416281"/>
            </a:xfrm>
            <a:custGeom>
              <a:avLst/>
              <a:gdLst>
                <a:gd name="connsiteX0" fmla="*/ 417434 w 416556"/>
                <a:gd name="connsiteY0" fmla="*/ 208573 h 416281"/>
                <a:gd name="connsiteX1" fmla="*/ 209155 w 416556"/>
                <a:gd name="connsiteY1" fmla="*/ 416713 h 416281"/>
                <a:gd name="connsiteX2" fmla="*/ 877 w 416556"/>
                <a:gd name="connsiteY2" fmla="*/ 208573 h 416281"/>
                <a:gd name="connsiteX3" fmla="*/ 209155 w 416556"/>
                <a:gd name="connsiteY3" fmla="*/ 432 h 416281"/>
                <a:gd name="connsiteX4" fmla="*/ 417434 w 416556"/>
                <a:gd name="connsiteY4" fmla="*/ 208573 h 41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556" h="416281">
                  <a:moveTo>
                    <a:pt x="417434" y="208573"/>
                  </a:moveTo>
                  <a:cubicBezTo>
                    <a:pt x="417434" y="323526"/>
                    <a:pt x="324185" y="416713"/>
                    <a:pt x="209155" y="416713"/>
                  </a:cubicBezTo>
                  <a:cubicBezTo>
                    <a:pt x="94126" y="416713"/>
                    <a:pt x="877" y="323526"/>
                    <a:pt x="877" y="208573"/>
                  </a:cubicBezTo>
                  <a:cubicBezTo>
                    <a:pt x="877" y="93620"/>
                    <a:pt x="94126" y="432"/>
                    <a:pt x="209155" y="432"/>
                  </a:cubicBezTo>
                  <a:cubicBezTo>
                    <a:pt x="324185" y="432"/>
                    <a:pt x="417434" y="93620"/>
                    <a:pt x="417434" y="208573"/>
                  </a:cubicBezTo>
                  <a:close/>
                </a:path>
              </a:pathLst>
            </a:custGeom>
            <a:solidFill>
              <a:schemeClr val="accent3"/>
            </a:solidFill>
            <a:ln w="16222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D55E556D-E448-2963-CA6D-D41C746E1E80}"/>
                </a:ext>
              </a:extLst>
            </p:cNvPr>
            <p:cNvSpPr/>
            <p:nvPr/>
          </p:nvSpPr>
          <p:spPr>
            <a:xfrm rot="10800000" flipV="1">
              <a:off x="22257008" y="11878878"/>
              <a:ext cx="416556" cy="416281"/>
            </a:xfrm>
            <a:custGeom>
              <a:avLst/>
              <a:gdLst>
                <a:gd name="connsiteX0" fmla="*/ 417263 w 416556"/>
                <a:gd name="connsiteY0" fmla="*/ 208992 h 416281"/>
                <a:gd name="connsiteX1" fmla="*/ 208984 w 416556"/>
                <a:gd name="connsiteY1" fmla="*/ 417133 h 416281"/>
                <a:gd name="connsiteX2" fmla="*/ 706 w 416556"/>
                <a:gd name="connsiteY2" fmla="*/ 208992 h 416281"/>
                <a:gd name="connsiteX3" fmla="*/ 208984 w 416556"/>
                <a:gd name="connsiteY3" fmla="*/ 852 h 416281"/>
                <a:gd name="connsiteX4" fmla="*/ 417263 w 416556"/>
                <a:gd name="connsiteY4" fmla="*/ 208992 h 41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556" h="416281">
                  <a:moveTo>
                    <a:pt x="417263" y="208992"/>
                  </a:moveTo>
                  <a:cubicBezTo>
                    <a:pt x="417263" y="323945"/>
                    <a:pt x="324013" y="417133"/>
                    <a:pt x="208984" y="417133"/>
                  </a:cubicBezTo>
                  <a:cubicBezTo>
                    <a:pt x="93955" y="417133"/>
                    <a:pt x="706" y="323945"/>
                    <a:pt x="706" y="208992"/>
                  </a:cubicBezTo>
                  <a:cubicBezTo>
                    <a:pt x="706" y="94039"/>
                    <a:pt x="93955" y="852"/>
                    <a:pt x="208984" y="852"/>
                  </a:cubicBezTo>
                  <a:cubicBezTo>
                    <a:pt x="324013" y="852"/>
                    <a:pt x="417263" y="94039"/>
                    <a:pt x="417263" y="208992"/>
                  </a:cubicBezTo>
                  <a:close/>
                </a:path>
              </a:pathLst>
            </a:custGeom>
            <a:solidFill>
              <a:schemeClr val="accent3"/>
            </a:solidFill>
            <a:ln w="16222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EF215199-AF8B-C07E-8EB2-634F4455E662}"/>
                </a:ext>
              </a:extLst>
            </p:cNvPr>
            <p:cNvSpPr/>
            <p:nvPr/>
          </p:nvSpPr>
          <p:spPr>
            <a:xfrm>
              <a:off x="23648958" y="10237431"/>
              <a:ext cx="493175" cy="308458"/>
            </a:xfrm>
            <a:custGeom>
              <a:avLst/>
              <a:gdLst>
                <a:gd name="connsiteX0" fmla="*/ 493175 w 493175"/>
                <a:gd name="connsiteY0" fmla="*/ 184391 h 308458"/>
                <a:gd name="connsiteX1" fmla="*/ 184513 w 493175"/>
                <a:gd name="connsiteY1" fmla="*/ 0 h 308458"/>
                <a:gd name="connsiteX2" fmla="*/ 0 w 493175"/>
                <a:gd name="connsiteY2" fmla="*/ 308459 h 308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175" h="308458">
                  <a:moveTo>
                    <a:pt x="493175" y="184391"/>
                  </a:moveTo>
                  <a:lnTo>
                    <a:pt x="184513" y="0"/>
                  </a:lnTo>
                  <a:lnTo>
                    <a:pt x="0" y="30845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A132C4D3-801B-5102-B1A3-717B15711E60}"/>
                </a:ext>
              </a:extLst>
            </p:cNvPr>
            <p:cNvSpPr/>
            <p:nvPr/>
          </p:nvSpPr>
          <p:spPr>
            <a:xfrm>
              <a:off x="22211795" y="1618081"/>
              <a:ext cx="508567" cy="254116"/>
            </a:xfrm>
            <a:custGeom>
              <a:avLst/>
              <a:gdLst>
                <a:gd name="connsiteX0" fmla="*/ 508567 w 508567"/>
                <a:gd name="connsiteY0" fmla="*/ 254116 h 254116"/>
                <a:gd name="connsiteX1" fmla="*/ 254277 w 508567"/>
                <a:gd name="connsiteY1" fmla="*/ 0 h 254116"/>
                <a:gd name="connsiteX2" fmla="*/ 0 w 508567"/>
                <a:gd name="connsiteY2" fmla="*/ 254116 h 25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567" h="254116">
                  <a:moveTo>
                    <a:pt x="508567" y="254116"/>
                  </a:moveTo>
                  <a:lnTo>
                    <a:pt x="254277" y="0"/>
                  </a:lnTo>
                  <a:lnTo>
                    <a:pt x="0" y="254116"/>
                  </a:lnTo>
                </a:path>
              </a:pathLst>
            </a:custGeom>
            <a:noFill/>
            <a:ln w="25400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2BEB81AD-4246-4E7B-6046-F659A116120C}"/>
                </a:ext>
              </a:extLst>
            </p:cNvPr>
            <p:cNvSpPr/>
            <p:nvPr/>
          </p:nvSpPr>
          <p:spPr>
            <a:xfrm>
              <a:off x="14234848" y="6860632"/>
              <a:ext cx="4119452" cy="12474"/>
            </a:xfrm>
            <a:custGeom>
              <a:avLst/>
              <a:gdLst>
                <a:gd name="connsiteX0" fmla="*/ 0 w 4119452"/>
                <a:gd name="connsiteY0" fmla="*/ 0 h 12474"/>
                <a:gd name="connsiteX1" fmla="*/ 4119453 w 4119452"/>
                <a:gd name="connsiteY1" fmla="*/ 0 h 1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9452" h="12474">
                  <a:moveTo>
                    <a:pt x="0" y="0"/>
                  </a:moveTo>
                  <a:lnTo>
                    <a:pt x="4119453" y="0"/>
                  </a:lnTo>
                </a:path>
              </a:pathLst>
            </a:custGeom>
            <a:noFill/>
            <a:ln w="25400" cap="flat">
              <a:solidFill>
                <a:schemeClr val="accent3"/>
              </a:solidFill>
              <a:custDash>
                <a:ds d="1050000" sp="105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478A3496-2DF1-84B9-C508-2319D3BBA33F}"/>
                </a:ext>
              </a:extLst>
            </p:cNvPr>
            <p:cNvSpPr/>
            <p:nvPr/>
          </p:nvSpPr>
          <p:spPr>
            <a:xfrm rot="10800000" flipV="1">
              <a:off x="14018094" y="6644020"/>
              <a:ext cx="416556" cy="416281"/>
            </a:xfrm>
            <a:custGeom>
              <a:avLst/>
              <a:gdLst>
                <a:gd name="connsiteX0" fmla="*/ 416603 w 416556"/>
                <a:gd name="connsiteY0" fmla="*/ 208573 h 416281"/>
                <a:gd name="connsiteX1" fmla="*/ 208324 w 416556"/>
                <a:gd name="connsiteY1" fmla="*/ 416713 h 416281"/>
                <a:gd name="connsiteX2" fmla="*/ 46 w 416556"/>
                <a:gd name="connsiteY2" fmla="*/ 208573 h 416281"/>
                <a:gd name="connsiteX3" fmla="*/ 208324 w 416556"/>
                <a:gd name="connsiteY3" fmla="*/ 432 h 416281"/>
                <a:gd name="connsiteX4" fmla="*/ 416603 w 416556"/>
                <a:gd name="connsiteY4" fmla="*/ 208573 h 41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556" h="416281">
                  <a:moveTo>
                    <a:pt x="416603" y="208573"/>
                  </a:moveTo>
                  <a:cubicBezTo>
                    <a:pt x="416603" y="323526"/>
                    <a:pt x="323353" y="416713"/>
                    <a:pt x="208324" y="416713"/>
                  </a:cubicBezTo>
                  <a:cubicBezTo>
                    <a:pt x="93295" y="416713"/>
                    <a:pt x="46" y="323526"/>
                    <a:pt x="46" y="208573"/>
                  </a:cubicBezTo>
                  <a:cubicBezTo>
                    <a:pt x="46" y="93620"/>
                    <a:pt x="93295" y="432"/>
                    <a:pt x="208324" y="432"/>
                  </a:cubicBezTo>
                  <a:cubicBezTo>
                    <a:pt x="323353" y="432"/>
                    <a:pt x="416603" y="93620"/>
                    <a:pt x="416603" y="208573"/>
                  </a:cubicBezTo>
                  <a:close/>
                </a:path>
              </a:pathLst>
            </a:custGeom>
            <a:solidFill>
              <a:schemeClr val="accent3"/>
            </a:solidFill>
            <a:ln w="16222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AFF4F113-E271-38F8-B5B6-A5164F6F2F97}"/>
                </a:ext>
              </a:extLst>
            </p:cNvPr>
            <p:cNvSpPr/>
            <p:nvPr/>
          </p:nvSpPr>
          <p:spPr>
            <a:xfrm>
              <a:off x="18133926" y="6606510"/>
              <a:ext cx="254289" cy="508230"/>
            </a:xfrm>
            <a:custGeom>
              <a:avLst/>
              <a:gdLst>
                <a:gd name="connsiteX0" fmla="*/ 0 w 254289"/>
                <a:gd name="connsiteY0" fmla="*/ 508230 h 508230"/>
                <a:gd name="connsiteX1" fmla="*/ 254290 w 254289"/>
                <a:gd name="connsiteY1" fmla="*/ 254121 h 508230"/>
                <a:gd name="connsiteX2" fmla="*/ 0 w 254289"/>
                <a:gd name="connsiteY2" fmla="*/ 0 h 508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289" h="508230">
                  <a:moveTo>
                    <a:pt x="0" y="508230"/>
                  </a:moveTo>
                  <a:lnTo>
                    <a:pt x="254290" y="254121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8DDA10CC-1092-D225-D6B3-F5FF4A5591ED}"/>
                </a:ext>
              </a:extLst>
            </p:cNvPr>
            <p:cNvSpPr/>
            <p:nvPr/>
          </p:nvSpPr>
          <p:spPr>
            <a:xfrm>
              <a:off x="26525392" y="6860632"/>
              <a:ext cx="4119410" cy="12474"/>
            </a:xfrm>
            <a:custGeom>
              <a:avLst/>
              <a:gdLst>
                <a:gd name="connsiteX0" fmla="*/ 4119411 w 4119410"/>
                <a:gd name="connsiteY0" fmla="*/ 0 h 12474"/>
                <a:gd name="connsiteX1" fmla="*/ 0 w 4119410"/>
                <a:gd name="connsiteY1" fmla="*/ 0 h 1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9410" h="12474">
                  <a:moveTo>
                    <a:pt x="4119411" y="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chemeClr val="accent3"/>
              </a:solidFill>
              <a:custDash>
                <a:ds d="1050000" sp="1050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50E9A438-3915-1333-A748-A76602B0C966}"/>
                </a:ext>
              </a:extLst>
            </p:cNvPr>
            <p:cNvSpPr/>
            <p:nvPr/>
          </p:nvSpPr>
          <p:spPr>
            <a:xfrm flipV="1">
              <a:off x="30445086" y="6660962"/>
              <a:ext cx="416556" cy="416281"/>
            </a:xfrm>
            <a:custGeom>
              <a:avLst/>
              <a:gdLst>
                <a:gd name="connsiteX0" fmla="*/ 417919 w 416556"/>
                <a:gd name="connsiteY0" fmla="*/ 208574 h 416281"/>
                <a:gd name="connsiteX1" fmla="*/ 209640 w 416556"/>
                <a:gd name="connsiteY1" fmla="*/ 416715 h 416281"/>
                <a:gd name="connsiteX2" fmla="*/ 1362 w 416556"/>
                <a:gd name="connsiteY2" fmla="*/ 208574 h 416281"/>
                <a:gd name="connsiteX3" fmla="*/ 209640 w 416556"/>
                <a:gd name="connsiteY3" fmla="*/ 433 h 416281"/>
                <a:gd name="connsiteX4" fmla="*/ 417919 w 416556"/>
                <a:gd name="connsiteY4" fmla="*/ 208574 h 41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556" h="416281">
                  <a:moveTo>
                    <a:pt x="417919" y="208574"/>
                  </a:moveTo>
                  <a:cubicBezTo>
                    <a:pt x="417919" y="323527"/>
                    <a:pt x="324669" y="416715"/>
                    <a:pt x="209640" y="416715"/>
                  </a:cubicBezTo>
                  <a:cubicBezTo>
                    <a:pt x="94611" y="416715"/>
                    <a:pt x="1362" y="323527"/>
                    <a:pt x="1362" y="208574"/>
                  </a:cubicBezTo>
                  <a:cubicBezTo>
                    <a:pt x="1362" y="93621"/>
                    <a:pt x="94611" y="433"/>
                    <a:pt x="209640" y="433"/>
                  </a:cubicBezTo>
                  <a:cubicBezTo>
                    <a:pt x="324669" y="433"/>
                    <a:pt x="417919" y="93621"/>
                    <a:pt x="417919" y="208574"/>
                  </a:cubicBezTo>
                  <a:close/>
                </a:path>
              </a:pathLst>
            </a:custGeom>
            <a:solidFill>
              <a:schemeClr val="accent3"/>
            </a:solidFill>
            <a:ln w="162226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8C5D38CD-F90C-7524-B36A-BAB9443939F3}"/>
                </a:ext>
              </a:extLst>
            </p:cNvPr>
            <p:cNvSpPr/>
            <p:nvPr/>
          </p:nvSpPr>
          <p:spPr>
            <a:xfrm>
              <a:off x="26491440" y="6606523"/>
              <a:ext cx="254389" cy="508230"/>
            </a:xfrm>
            <a:custGeom>
              <a:avLst/>
              <a:gdLst>
                <a:gd name="connsiteX0" fmla="*/ 254389 w 254389"/>
                <a:gd name="connsiteY0" fmla="*/ 0 h 508230"/>
                <a:gd name="connsiteX1" fmla="*/ 0 w 254389"/>
                <a:gd name="connsiteY1" fmla="*/ 254109 h 508230"/>
                <a:gd name="connsiteX2" fmla="*/ 254389 w 254389"/>
                <a:gd name="connsiteY2" fmla="*/ 508230 h 508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389" h="508230">
                  <a:moveTo>
                    <a:pt x="254389" y="0"/>
                  </a:moveTo>
                  <a:lnTo>
                    <a:pt x="0" y="254109"/>
                  </a:lnTo>
                  <a:lnTo>
                    <a:pt x="254389" y="508230"/>
                  </a:lnTo>
                </a:path>
              </a:pathLst>
            </a:custGeom>
            <a:noFill/>
            <a:ln w="25400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57287F4A-28C6-47C0-6162-5546DAAFDD5A}"/>
                </a:ext>
              </a:extLst>
            </p:cNvPr>
            <p:cNvSpPr/>
            <p:nvPr/>
          </p:nvSpPr>
          <p:spPr>
            <a:xfrm>
              <a:off x="20898157" y="3178667"/>
              <a:ext cx="491240" cy="311227"/>
            </a:xfrm>
            <a:custGeom>
              <a:avLst/>
              <a:gdLst>
                <a:gd name="connsiteX0" fmla="*/ 0 w 491240"/>
                <a:gd name="connsiteY0" fmla="*/ 131539 h 311227"/>
                <a:gd name="connsiteX1" fmla="*/ 311434 w 491240"/>
                <a:gd name="connsiteY1" fmla="*/ 311227 h 311227"/>
                <a:gd name="connsiteX2" fmla="*/ 491241 w 491240"/>
                <a:gd name="connsiteY2" fmla="*/ 0 h 3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1240" h="311227">
                  <a:moveTo>
                    <a:pt x="0" y="131539"/>
                  </a:moveTo>
                  <a:lnTo>
                    <a:pt x="311434" y="311227"/>
                  </a:lnTo>
                  <a:lnTo>
                    <a:pt x="491241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5F97E497-57BD-DE86-0E33-AB5756C15224}"/>
                </a:ext>
              </a:extLst>
            </p:cNvPr>
            <p:cNvSpPr/>
            <p:nvPr/>
          </p:nvSpPr>
          <p:spPr>
            <a:xfrm>
              <a:off x="26304581" y="1388129"/>
              <a:ext cx="263376" cy="507892"/>
            </a:xfrm>
            <a:custGeom>
              <a:avLst/>
              <a:gdLst>
                <a:gd name="connsiteX0" fmla="*/ 244778 w 263376"/>
                <a:gd name="connsiteY0" fmla="*/ 0 h 507892"/>
                <a:gd name="connsiteX1" fmla="*/ 0 w 263376"/>
                <a:gd name="connsiteY1" fmla="*/ 263206 h 507892"/>
                <a:gd name="connsiteX2" fmla="*/ 263376 w 263376"/>
                <a:gd name="connsiteY2" fmla="*/ 507892 h 50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376" h="507892">
                  <a:moveTo>
                    <a:pt x="244778" y="0"/>
                  </a:moveTo>
                  <a:lnTo>
                    <a:pt x="0" y="263206"/>
                  </a:lnTo>
                  <a:lnTo>
                    <a:pt x="263376" y="507892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A9876CCB-1CD9-8B0B-0E27-2910B122085B}"/>
                </a:ext>
              </a:extLst>
            </p:cNvPr>
            <p:cNvSpPr/>
            <p:nvPr/>
          </p:nvSpPr>
          <p:spPr>
            <a:xfrm>
              <a:off x="18209731" y="11807465"/>
              <a:ext cx="262927" cy="507930"/>
            </a:xfrm>
            <a:custGeom>
              <a:avLst/>
              <a:gdLst>
                <a:gd name="connsiteX0" fmla="*/ 0 w 262927"/>
                <a:gd name="connsiteY0" fmla="*/ 507931 h 507930"/>
                <a:gd name="connsiteX1" fmla="*/ 262927 w 262927"/>
                <a:gd name="connsiteY1" fmla="*/ 262766 h 507930"/>
                <a:gd name="connsiteX2" fmla="*/ 17600 w 262927"/>
                <a:gd name="connsiteY2" fmla="*/ 0 h 5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27" h="507930">
                  <a:moveTo>
                    <a:pt x="0" y="507931"/>
                  </a:moveTo>
                  <a:lnTo>
                    <a:pt x="262927" y="262766"/>
                  </a:lnTo>
                  <a:lnTo>
                    <a:pt x="1760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3" name="Text 4">
            <a:extLst>
              <a:ext uri="{FF2B5EF4-FFF2-40B4-BE49-F238E27FC236}">
                <a16:creationId xmlns:a16="http://schemas.microsoft.com/office/drawing/2014/main" id="{2ADF1DDD-5FD2-1E61-C078-51EF65051054}"/>
              </a:ext>
            </a:extLst>
          </p:cNvPr>
          <p:cNvSpPr/>
          <p:nvPr/>
        </p:nvSpPr>
        <p:spPr>
          <a:xfrm>
            <a:off x="1339495" y="11839966"/>
            <a:ext cx="3468579" cy="50449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algn="ctr" defTabSz="1488104">
              <a:lnSpc>
                <a:spcPct val="110000"/>
              </a:lnSpc>
              <a:spcBef>
                <a:spcPct val="0"/>
              </a:spcBef>
            </a:pPr>
            <a:r>
              <a:rPr lang="ru-RU" sz="3200" b="1" spc="300" dirty="0" smtClean="0">
                <a:solidFill>
                  <a:srgbClr val="141414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Команда 22</a:t>
            </a:r>
            <a:endParaRPr lang="en-US" sz="3200" b="1" spc="300" dirty="0">
              <a:solidFill>
                <a:srgbClr val="141414"/>
              </a:solidFill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8939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2">
            <a:extLst>
              <a:ext uri="{FF2B5EF4-FFF2-40B4-BE49-F238E27FC236}">
                <a16:creationId xmlns:a16="http://schemas.microsoft.com/office/drawing/2014/main" id="{BA5DABD8-5CD3-7B2A-2331-1E445ECCD19D}"/>
              </a:ext>
            </a:extLst>
          </p:cNvPr>
          <p:cNvSpPr/>
          <p:nvPr/>
        </p:nvSpPr>
        <p:spPr>
          <a:xfrm>
            <a:off x="996375" y="4094260"/>
            <a:ext cx="9894537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 defTabSz="1488104">
              <a:lnSpc>
                <a:spcPts val="11000"/>
              </a:lnSpc>
              <a:spcBef>
                <a:spcPct val="0"/>
              </a:spcBef>
            </a:pPr>
            <a:r>
              <a:rPr lang="ru-RU" sz="10000" b="1" dirty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Проблема</a:t>
            </a:r>
            <a:endParaRPr lang="en-US" sz="10000" b="1" dirty="0">
              <a:solidFill>
                <a:srgbClr val="FAFAFA"/>
              </a:solidFill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3" name="Text 3">
            <a:extLst>
              <a:ext uri="{FF2B5EF4-FFF2-40B4-BE49-F238E27FC236}">
                <a16:creationId xmlns:a16="http://schemas.microsoft.com/office/drawing/2014/main" id="{238BC195-F86E-30C7-B146-92A17E18CC73}"/>
              </a:ext>
            </a:extLst>
          </p:cNvPr>
          <p:cNvSpPr/>
          <p:nvPr/>
        </p:nvSpPr>
        <p:spPr>
          <a:xfrm>
            <a:off x="984250" y="5974135"/>
            <a:ext cx="9640505" cy="344709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Выбор транспортной компании превращается в настоящий </a:t>
            </a:r>
            <a:r>
              <a:rPr lang="ru-RU" sz="2800" dirty="0" err="1">
                <a:solidFill>
                  <a:schemeClr val="bg1"/>
                </a:solidFill>
              </a:rPr>
              <a:t>квест</a:t>
            </a:r>
            <a:r>
              <a:rPr lang="ru-RU" sz="2800" dirty="0">
                <a:solidFill>
                  <a:schemeClr val="bg1"/>
                </a:solidFill>
              </a:rPr>
              <a:t>. У каждого перевозчика свой сайт, своя система тарифов и свой способ отображения цен. Из-за этого почти невозможно быстро понять, сколько на самом деле стоит доставка и какой вариант выбрать. Данные часто неполные: где-то нет цены для вашего веса, где-то скрыты сроки. В результате вам приходится вручную обходить 3-5 сайтов, тратить уйму времени и всё равно легко запутаться</a:t>
            </a:r>
            <a:r>
              <a:rPr lang="ru-RU" sz="2800" dirty="0" smtClean="0">
                <a:solidFill>
                  <a:schemeClr val="bg1"/>
                </a:solidFill>
              </a:rPr>
              <a:t>.</a:t>
            </a:r>
            <a:endParaRPr lang="ru-RU" sz="2800" dirty="0">
              <a:solidFill>
                <a:schemeClr val="bg1"/>
              </a:solidFill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4732001-74E5-D445-6E19-6A4C489F60C5}"/>
              </a:ext>
            </a:extLst>
          </p:cNvPr>
          <p:cNvGrpSpPr/>
          <p:nvPr/>
        </p:nvGrpSpPr>
        <p:grpSpPr>
          <a:xfrm>
            <a:off x="18107862" y="1284879"/>
            <a:ext cx="5006802" cy="11146294"/>
            <a:chOff x="18107862" y="1284879"/>
            <a:chExt cx="5006802" cy="11146294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21EA41E8-80A1-1AC5-D19E-3CC40E493367}"/>
                </a:ext>
              </a:extLst>
            </p:cNvPr>
            <p:cNvSpPr/>
            <p:nvPr/>
          </p:nvSpPr>
          <p:spPr>
            <a:xfrm rot="16200000">
              <a:off x="18263161" y="7558436"/>
              <a:ext cx="4791487" cy="4791487"/>
            </a:xfrm>
            <a:custGeom>
              <a:avLst/>
              <a:gdLst>
                <a:gd name="connsiteX0" fmla="*/ 4791488 w 4791487"/>
                <a:gd name="connsiteY0" fmla="*/ 2395744 h 4791487"/>
                <a:gd name="connsiteX1" fmla="*/ 2395744 w 4791487"/>
                <a:gd name="connsiteY1" fmla="*/ 4791488 h 4791487"/>
                <a:gd name="connsiteX2" fmla="*/ 0 w 4791487"/>
                <a:gd name="connsiteY2" fmla="*/ 2395744 h 4791487"/>
                <a:gd name="connsiteX3" fmla="*/ 2395744 w 4791487"/>
                <a:gd name="connsiteY3" fmla="*/ 0 h 4791487"/>
                <a:gd name="connsiteX4" fmla="*/ 4791488 w 4791487"/>
                <a:gd name="connsiteY4" fmla="*/ 2395744 h 479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487" h="4791487">
                  <a:moveTo>
                    <a:pt x="4791488" y="2395744"/>
                  </a:moveTo>
                  <a:cubicBezTo>
                    <a:pt x="4791488" y="3718876"/>
                    <a:pt x="3718877" y="4791488"/>
                    <a:pt x="2395744" y="4791488"/>
                  </a:cubicBezTo>
                  <a:cubicBezTo>
                    <a:pt x="1072611" y="4791488"/>
                    <a:pt x="0" y="3718876"/>
                    <a:pt x="0" y="2395744"/>
                  </a:cubicBezTo>
                  <a:cubicBezTo>
                    <a:pt x="0" y="1072611"/>
                    <a:pt x="1072611" y="0"/>
                    <a:pt x="2395744" y="0"/>
                  </a:cubicBezTo>
                  <a:cubicBezTo>
                    <a:pt x="3718877" y="0"/>
                    <a:pt x="4791488" y="1072611"/>
                    <a:pt x="4791488" y="2395744"/>
                  </a:cubicBezTo>
                  <a:close/>
                </a:path>
              </a:pathLst>
            </a:custGeom>
            <a:noFill/>
            <a:ln w="2477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DC3EA792-D846-8A94-D59F-C262E72019BB}"/>
                </a:ext>
              </a:extLst>
            </p:cNvPr>
            <p:cNvSpPr/>
            <p:nvPr/>
          </p:nvSpPr>
          <p:spPr>
            <a:xfrm rot="16200000">
              <a:off x="18263161" y="1366074"/>
              <a:ext cx="4791487" cy="4791487"/>
            </a:xfrm>
            <a:custGeom>
              <a:avLst/>
              <a:gdLst>
                <a:gd name="connsiteX0" fmla="*/ 4791488 w 4791487"/>
                <a:gd name="connsiteY0" fmla="*/ 2395744 h 4791487"/>
                <a:gd name="connsiteX1" fmla="*/ 2395744 w 4791487"/>
                <a:gd name="connsiteY1" fmla="*/ 4791488 h 4791487"/>
                <a:gd name="connsiteX2" fmla="*/ 0 w 4791487"/>
                <a:gd name="connsiteY2" fmla="*/ 2395744 h 4791487"/>
                <a:gd name="connsiteX3" fmla="*/ 2395744 w 4791487"/>
                <a:gd name="connsiteY3" fmla="*/ 0 h 4791487"/>
                <a:gd name="connsiteX4" fmla="*/ 4791488 w 4791487"/>
                <a:gd name="connsiteY4" fmla="*/ 2395744 h 479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487" h="4791487">
                  <a:moveTo>
                    <a:pt x="4791488" y="2395744"/>
                  </a:moveTo>
                  <a:cubicBezTo>
                    <a:pt x="4791488" y="3718877"/>
                    <a:pt x="3718877" y="4791488"/>
                    <a:pt x="2395744" y="4791488"/>
                  </a:cubicBezTo>
                  <a:cubicBezTo>
                    <a:pt x="1072611" y="4791488"/>
                    <a:pt x="0" y="3718877"/>
                    <a:pt x="0" y="2395744"/>
                  </a:cubicBezTo>
                  <a:cubicBezTo>
                    <a:pt x="0" y="1072611"/>
                    <a:pt x="1072611" y="0"/>
                    <a:pt x="2395744" y="0"/>
                  </a:cubicBezTo>
                  <a:cubicBezTo>
                    <a:pt x="3718877" y="0"/>
                    <a:pt x="4791488" y="1072611"/>
                    <a:pt x="4791488" y="2395744"/>
                  </a:cubicBezTo>
                  <a:close/>
                </a:path>
              </a:pathLst>
            </a:custGeom>
            <a:noFill/>
            <a:ln w="2477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575692A1-BAAB-0E1C-5812-6E2C055DE250}"/>
                </a:ext>
              </a:extLst>
            </p:cNvPr>
            <p:cNvSpPr/>
            <p:nvPr/>
          </p:nvSpPr>
          <p:spPr>
            <a:xfrm>
              <a:off x="18263156" y="5504903"/>
              <a:ext cx="4791492" cy="4780900"/>
            </a:xfrm>
            <a:custGeom>
              <a:avLst/>
              <a:gdLst>
                <a:gd name="connsiteX0" fmla="*/ 2395749 w 4791492"/>
                <a:gd name="connsiteY0" fmla="*/ 0 h 4780900"/>
                <a:gd name="connsiteX1" fmla="*/ 4791493 w 4791492"/>
                <a:gd name="connsiteY1" fmla="*/ 2390450 h 4780900"/>
                <a:gd name="connsiteX2" fmla="*/ 2395749 w 4791492"/>
                <a:gd name="connsiteY2" fmla="*/ 4780901 h 4780900"/>
                <a:gd name="connsiteX3" fmla="*/ 0 w 4791492"/>
                <a:gd name="connsiteY3" fmla="*/ 2390450 h 4780900"/>
                <a:gd name="connsiteX4" fmla="*/ 2395749 w 4791492"/>
                <a:gd name="connsiteY4" fmla="*/ 0 h 478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492" h="4780900">
                  <a:moveTo>
                    <a:pt x="2395749" y="0"/>
                  </a:moveTo>
                  <a:cubicBezTo>
                    <a:pt x="3718906" y="0"/>
                    <a:pt x="4791493" y="1070268"/>
                    <a:pt x="4791493" y="2390450"/>
                  </a:cubicBezTo>
                  <a:cubicBezTo>
                    <a:pt x="4791493" y="3710633"/>
                    <a:pt x="3718906" y="4780901"/>
                    <a:pt x="2395749" y="4780901"/>
                  </a:cubicBezTo>
                  <a:cubicBezTo>
                    <a:pt x="1072579" y="4780901"/>
                    <a:pt x="0" y="3710633"/>
                    <a:pt x="0" y="2390450"/>
                  </a:cubicBezTo>
                  <a:cubicBezTo>
                    <a:pt x="0" y="1070268"/>
                    <a:pt x="1072579" y="0"/>
                    <a:pt x="2395749" y="0"/>
                  </a:cubicBezTo>
                  <a:close/>
                </a:path>
              </a:pathLst>
            </a:custGeom>
            <a:noFill/>
            <a:ln w="2477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F6849C98-8CD1-CD59-133A-E24C0B6EC498}"/>
                </a:ext>
              </a:extLst>
            </p:cNvPr>
            <p:cNvSpPr/>
            <p:nvPr/>
          </p:nvSpPr>
          <p:spPr>
            <a:xfrm rot="16200000">
              <a:off x="18263161" y="3430195"/>
              <a:ext cx="4791487" cy="4791487"/>
            </a:xfrm>
            <a:custGeom>
              <a:avLst/>
              <a:gdLst>
                <a:gd name="connsiteX0" fmla="*/ 4791488 w 4791487"/>
                <a:gd name="connsiteY0" fmla="*/ 2395744 h 4791487"/>
                <a:gd name="connsiteX1" fmla="*/ 2395744 w 4791487"/>
                <a:gd name="connsiteY1" fmla="*/ 4791488 h 4791487"/>
                <a:gd name="connsiteX2" fmla="*/ 0 w 4791487"/>
                <a:gd name="connsiteY2" fmla="*/ 2395744 h 4791487"/>
                <a:gd name="connsiteX3" fmla="*/ 2395744 w 4791487"/>
                <a:gd name="connsiteY3" fmla="*/ 0 h 4791487"/>
                <a:gd name="connsiteX4" fmla="*/ 4791488 w 4791487"/>
                <a:gd name="connsiteY4" fmla="*/ 2395744 h 479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487" h="4791487">
                  <a:moveTo>
                    <a:pt x="4791488" y="2395744"/>
                  </a:moveTo>
                  <a:cubicBezTo>
                    <a:pt x="4791488" y="3718877"/>
                    <a:pt x="3718877" y="4791488"/>
                    <a:pt x="2395744" y="4791488"/>
                  </a:cubicBezTo>
                  <a:cubicBezTo>
                    <a:pt x="1072611" y="4791488"/>
                    <a:pt x="0" y="3718877"/>
                    <a:pt x="0" y="2395744"/>
                  </a:cubicBezTo>
                  <a:cubicBezTo>
                    <a:pt x="0" y="1072611"/>
                    <a:pt x="1072611" y="0"/>
                    <a:pt x="2395744" y="0"/>
                  </a:cubicBezTo>
                  <a:cubicBezTo>
                    <a:pt x="3718877" y="0"/>
                    <a:pt x="4791488" y="1072611"/>
                    <a:pt x="4791488" y="2395744"/>
                  </a:cubicBezTo>
                  <a:close/>
                </a:path>
              </a:pathLst>
            </a:custGeom>
            <a:noFill/>
            <a:ln w="2477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38AC4E1A-855B-A045-FD6D-0DDA9C1E3A5C}"/>
                </a:ext>
              </a:extLst>
            </p:cNvPr>
            <p:cNvSpPr/>
            <p:nvPr/>
          </p:nvSpPr>
          <p:spPr>
            <a:xfrm>
              <a:off x="20960589" y="1353677"/>
              <a:ext cx="1990023" cy="10913372"/>
            </a:xfrm>
            <a:custGeom>
              <a:avLst/>
              <a:gdLst>
                <a:gd name="connsiteX0" fmla="*/ 1990023 w 1990023"/>
                <a:gd name="connsiteY0" fmla="*/ 0 h 10913372"/>
                <a:gd name="connsiteX1" fmla="*/ 0 w 1990023"/>
                <a:gd name="connsiteY1" fmla="*/ 5506455 h 10913372"/>
                <a:gd name="connsiteX2" fmla="*/ 1990023 w 1990023"/>
                <a:gd name="connsiteY2" fmla="*/ 10913372 h 1091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0023" h="10913372">
                  <a:moveTo>
                    <a:pt x="1990023" y="0"/>
                  </a:moveTo>
                  <a:cubicBezTo>
                    <a:pt x="1007911" y="902632"/>
                    <a:pt x="0" y="3028171"/>
                    <a:pt x="0" y="5506455"/>
                  </a:cubicBezTo>
                  <a:cubicBezTo>
                    <a:pt x="0" y="7897748"/>
                    <a:pt x="1063971" y="9960629"/>
                    <a:pt x="1990023" y="10913372"/>
                  </a:cubicBezTo>
                </a:path>
              </a:pathLst>
            </a:custGeom>
            <a:noFill/>
            <a:ln w="24774" cap="flat">
              <a:solidFill>
                <a:schemeClr val="accent2"/>
              </a:solidFill>
              <a:custDash>
                <a:ds d="704250" sp="70425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D707916B-6B93-9139-7046-8BC581684EA2}"/>
                </a:ext>
              </a:extLst>
            </p:cNvPr>
            <p:cNvSpPr/>
            <p:nvPr/>
          </p:nvSpPr>
          <p:spPr>
            <a:xfrm>
              <a:off x="18250761" y="1406604"/>
              <a:ext cx="1990025" cy="10913381"/>
            </a:xfrm>
            <a:custGeom>
              <a:avLst/>
              <a:gdLst>
                <a:gd name="connsiteX0" fmla="*/ 0 w 1990025"/>
                <a:gd name="connsiteY0" fmla="*/ 10913381 h 10913381"/>
                <a:gd name="connsiteX1" fmla="*/ 1990026 w 1990025"/>
                <a:gd name="connsiteY1" fmla="*/ 5406914 h 10913381"/>
                <a:gd name="connsiteX2" fmla="*/ 1 w 1990025"/>
                <a:gd name="connsiteY2" fmla="*/ 0 h 109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0025" h="10913381">
                  <a:moveTo>
                    <a:pt x="0" y="10913381"/>
                  </a:moveTo>
                  <a:cubicBezTo>
                    <a:pt x="982108" y="10010747"/>
                    <a:pt x="1990026" y="7885210"/>
                    <a:pt x="1990026" y="5406914"/>
                  </a:cubicBezTo>
                  <a:cubicBezTo>
                    <a:pt x="1990026" y="3015633"/>
                    <a:pt x="926044" y="952754"/>
                    <a:pt x="1" y="0"/>
                  </a:cubicBezTo>
                </a:path>
              </a:pathLst>
            </a:custGeom>
            <a:noFill/>
            <a:ln w="24774" cap="flat">
              <a:solidFill>
                <a:schemeClr val="accent2"/>
              </a:solidFill>
              <a:custDash>
                <a:ds d="704250" sp="70425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F15C61D-716A-B8C9-8A13-50C70A508C31}"/>
                </a:ext>
              </a:extLst>
            </p:cNvPr>
            <p:cNvSpPr/>
            <p:nvPr/>
          </p:nvSpPr>
          <p:spPr>
            <a:xfrm rot="16200000">
              <a:off x="22775950" y="12145373"/>
              <a:ext cx="285800" cy="285800"/>
            </a:xfrm>
            <a:custGeom>
              <a:avLst/>
              <a:gdLst>
                <a:gd name="connsiteX0" fmla="*/ 285801 w 285800"/>
                <a:gd name="connsiteY0" fmla="*/ 142901 h 285800"/>
                <a:gd name="connsiteX1" fmla="*/ 142901 w 285800"/>
                <a:gd name="connsiteY1" fmla="*/ 285801 h 285800"/>
                <a:gd name="connsiteX2" fmla="*/ 0 w 285800"/>
                <a:gd name="connsiteY2" fmla="*/ 142901 h 285800"/>
                <a:gd name="connsiteX3" fmla="*/ 142901 w 285800"/>
                <a:gd name="connsiteY3" fmla="*/ 0 h 285800"/>
                <a:gd name="connsiteX4" fmla="*/ 285801 w 285800"/>
                <a:gd name="connsiteY4" fmla="*/ 142901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1"/>
                  </a:moveTo>
                  <a:cubicBezTo>
                    <a:pt x="285801" y="221822"/>
                    <a:pt x="221822" y="285801"/>
                    <a:pt x="142901" y="285801"/>
                  </a:cubicBezTo>
                  <a:cubicBezTo>
                    <a:pt x="63979" y="285801"/>
                    <a:pt x="0" y="221822"/>
                    <a:pt x="0" y="142901"/>
                  </a:cubicBezTo>
                  <a:cubicBezTo>
                    <a:pt x="0" y="63979"/>
                    <a:pt x="63979" y="0"/>
                    <a:pt x="142901" y="0"/>
                  </a:cubicBezTo>
                  <a:cubicBezTo>
                    <a:pt x="221822" y="0"/>
                    <a:pt x="285801" y="63979"/>
                    <a:pt x="285801" y="142901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8DAA233C-E685-ED34-F69D-6805EE4C7452}"/>
                </a:ext>
              </a:extLst>
            </p:cNvPr>
            <p:cNvSpPr/>
            <p:nvPr/>
          </p:nvSpPr>
          <p:spPr>
            <a:xfrm rot="16200000">
              <a:off x="18107863" y="12145324"/>
              <a:ext cx="285800" cy="285800"/>
            </a:xfrm>
            <a:custGeom>
              <a:avLst/>
              <a:gdLst>
                <a:gd name="connsiteX0" fmla="*/ 285801 w 285800"/>
                <a:gd name="connsiteY0" fmla="*/ 142901 h 285800"/>
                <a:gd name="connsiteX1" fmla="*/ 142900 w 285800"/>
                <a:gd name="connsiteY1" fmla="*/ 285801 h 285800"/>
                <a:gd name="connsiteX2" fmla="*/ 0 w 285800"/>
                <a:gd name="connsiteY2" fmla="*/ 142901 h 285800"/>
                <a:gd name="connsiteX3" fmla="*/ 142900 w 285800"/>
                <a:gd name="connsiteY3" fmla="*/ 0 h 285800"/>
                <a:gd name="connsiteX4" fmla="*/ 285801 w 285800"/>
                <a:gd name="connsiteY4" fmla="*/ 142901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1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1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1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6F5A0FA3-CDB9-2D3C-FFA6-E2B8CA9B426B}"/>
                </a:ext>
              </a:extLst>
            </p:cNvPr>
            <p:cNvSpPr/>
            <p:nvPr/>
          </p:nvSpPr>
          <p:spPr>
            <a:xfrm rot="16200000">
              <a:off x="22775938" y="1284879"/>
              <a:ext cx="338726" cy="338726"/>
            </a:xfrm>
            <a:custGeom>
              <a:avLst/>
              <a:gdLst>
                <a:gd name="connsiteX0" fmla="*/ 338727 w 338726"/>
                <a:gd name="connsiteY0" fmla="*/ 169363 h 338726"/>
                <a:gd name="connsiteX1" fmla="*/ 169363 w 338726"/>
                <a:gd name="connsiteY1" fmla="*/ 338727 h 338726"/>
                <a:gd name="connsiteX2" fmla="*/ 0 w 338726"/>
                <a:gd name="connsiteY2" fmla="*/ 169363 h 338726"/>
                <a:gd name="connsiteX3" fmla="*/ 169363 w 338726"/>
                <a:gd name="connsiteY3" fmla="*/ 0 h 338726"/>
                <a:gd name="connsiteX4" fmla="*/ 338727 w 338726"/>
                <a:gd name="connsiteY4" fmla="*/ 169363 h 3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26" h="338726">
                  <a:moveTo>
                    <a:pt x="338727" y="169363"/>
                  </a:moveTo>
                  <a:cubicBezTo>
                    <a:pt x="338727" y="262900"/>
                    <a:pt x="262900" y="338727"/>
                    <a:pt x="169363" y="338727"/>
                  </a:cubicBezTo>
                  <a:cubicBezTo>
                    <a:pt x="75827" y="338727"/>
                    <a:pt x="0" y="262900"/>
                    <a:pt x="0" y="169363"/>
                  </a:cubicBezTo>
                  <a:cubicBezTo>
                    <a:pt x="0" y="75827"/>
                    <a:pt x="75827" y="0"/>
                    <a:pt x="169363" y="0"/>
                  </a:cubicBezTo>
                  <a:cubicBezTo>
                    <a:pt x="262900" y="0"/>
                    <a:pt x="338727" y="75827"/>
                    <a:pt x="338727" y="169363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98A9815E-F7B2-67E2-1524-BB55F70A2634}"/>
                </a:ext>
              </a:extLst>
            </p:cNvPr>
            <p:cNvSpPr/>
            <p:nvPr/>
          </p:nvSpPr>
          <p:spPr>
            <a:xfrm rot="16200000">
              <a:off x="18107862" y="1337800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28192668-4F99-C90C-29B2-1937B1280110}"/>
                </a:ext>
              </a:extLst>
            </p:cNvPr>
            <p:cNvSpPr/>
            <p:nvPr/>
          </p:nvSpPr>
          <p:spPr>
            <a:xfrm rot="16200000">
              <a:off x="19983263" y="8112353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5A8E2687-714E-2F10-53DB-DE36CF7B545F}"/>
                </a:ext>
              </a:extLst>
            </p:cNvPr>
            <p:cNvSpPr/>
            <p:nvPr/>
          </p:nvSpPr>
          <p:spPr>
            <a:xfrm rot="16200000">
              <a:off x="20928965" y="8112353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1 w 285800"/>
                <a:gd name="connsiteY1" fmla="*/ 285801 h 285800"/>
                <a:gd name="connsiteX2" fmla="*/ 0 w 285800"/>
                <a:gd name="connsiteY2" fmla="*/ 142900 h 285800"/>
                <a:gd name="connsiteX3" fmla="*/ 142901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1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1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9ABDC03B-5F2F-0C6C-BC1F-1A74AE67CC87}"/>
                </a:ext>
              </a:extLst>
            </p:cNvPr>
            <p:cNvSpPr/>
            <p:nvPr/>
          </p:nvSpPr>
          <p:spPr>
            <a:xfrm rot="16200000">
              <a:off x="19494519" y="9943594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-1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8"/>
                    <a:pt x="63979" y="-1"/>
                    <a:pt x="142900" y="-1"/>
                  </a:cubicBezTo>
                  <a:cubicBezTo>
                    <a:pt x="221822" y="-1"/>
                    <a:pt x="285801" y="63978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0E916BDE-E88D-DD4A-B1FA-104CAB206558}"/>
                </a:ext>
              </a:extLst>
            </p:cNvPr>
            <p:cNvSpPr/>
            <p:nvPr/>
          </p:nvSpPr>
          <p:spPr>
            <a:xfrm rot="16200000">
              <a:off x="18774729" y="11425535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-1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8"/>
                    <a:pt x="63979" y="-1"/>
                    <a:pt x="142900" y="-1"/>
                  </a:cubicBezTo>
                  <a:cubicBezTo>
                    <a:pt x="221822" y="-1"/>
                    <a:pt x="285801" y="63978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800189CE-86AF-82FF-1695-9E30CEDB5592}"/>
                </a:ext>
              </a:extLst>
            </p:cNvPr>
            <p:cNvSpPr/>
            <p:nvPr/>
          </p:nvSpPr>
          <p:spPr>
            <a:xfrm rot="16200000">
              <a:off x="22183169" y="11425546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-1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8"/>
                    <a:pt x="63979" y="-1"/>
                    <a:pt x="142900" y="-1"/>
                  </a:cubicBezTo>
                  <a:cubicBezTo>
                    <a:pt x="221822" y="-1"/>
                    <a:pt x="285801" y="63978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D3218E15-B45F-67EA-1AFE-83E13A90A82D}"/>
                </a:ext>
              </a:extLst>
            </p:cNvPr>
            <p:cNvSpPr/>
            <p:nvPr/>
          </p:nvSpPr>
          <p:spPr>
            <a:xfrm rot="16200000">
              <a:off x="21378695" y="9943594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-1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8"/>
                    <a:pt x="63979" y="-1"/>
                    <a:pt x="142900" y="-1"/>
                  </a:cubicBezTo>
                  <a:cubicBezTo>
                    <a:pt x="221822" y="-1"/>
                    <a:pt x="285801" y="63978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C2826FF3-AEF5-1515-E8A3-52515967D591}"/>
                </a:ext>
              </a:extLst>
            </p:cNvPr>
            <p:cNvSpPr/>
            <p:nvPr/>
          </p:nvSpPr>
          <p:spPr>
            <a:xfrm rot="16200000">
              <a:off x="19494519" y="3550113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11CE9124-9450-4BA1-F240-881A2064C466}"/>
                </a:ext>
              </a:extLst>
            </p:cNvPr>
            <p:cNvSpPr/>
            <p:nvPr/>
          </p:nvSpPr>
          <p:spPr>
            <a:xfrm rot="16200000">
              <a:off x="18679461" y="2057595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C8D54FAF-08E6-A8A4-7C73-7C2D5A624E82}"/>
                </a:ext>
              </a:extLst>
            </p:cNvPr>
            <p:cNvSpPr/>
            <p:nvPr/>
          </p:nvSpPr>
          <p:spPr>
            <a:xfrm rot="16200000">
              <a:off x="22183172" y="2025838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74390099-B72A-D885-CDFA-FB46F80E2F7C}"/>
                </a:ext>
              </a:extLst>
            </p:cNvPr>
            <p:cNvSpPr/>
            <p:nvPr/>
          </p:nvSpPr>
          <p:spPr>
            <a:xfrm rot="16200000">
              <a:off x="21378695" y="3550113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B4DFDE18-CB48-3756-294A-FFF8FDAF4C43}"/>
                </a:ext>
              </a:extLst>
            </p:cNvPr>
            <p:cNvSpPr/>
            <p:nvPr/>
          </p:nvSpPr>
          <p:spPr>
            <a:xfrm rot="16200000">
              <a:off x="19983263" y="5370780"/>
              <a:ext cx="285800" cy="285800"/>
            </a:xfrm>
            <a:custGeom>
              <a:avLst/>
              <a:gdLst>
                <a:gd name="connsiteX0" fmla="*/ 285801 w 285800"/>
                <a:gd name="connsiteY0" fmla="*/ 142901 h 285800"/>
                <a:gd name="connsiteX1" fmla="*/ 142900 w 285800"/>
                <a:gd name="connsiteY1" fmla="*/ 285801 h 285800"/>
                <a:gd name="connsiteX2" fmla="*/ 0 w 285800"/>
                <a:gd name="connsiteY2" fmla="*/ 142901 h 285800"/>
                <a:gd name="connsiteX3" fmla="*/ 142900 w 285800"/>
                <a:gd name="connsiteY3" fmla="*/ 0 h 285800"/>
                <a:gd name="connsiteX4" fmla="*/ 285801 w 285800"/>
                <a:gd name="connsiteY4" fmla="*/ 142901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1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1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1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722803BC-06F7-21B5-C438-B561F9F83145}"/>
                </a:ext>
              </a:extLst>
            </p:cNvPr>
            <p:cNvSpPr/>
            <p:nvPr/>
          </p:nvSpPr>
          <p:spPr>
            <a:xfrm rot="16200000">
              <a:off x="20904171" y="5370780"/>
              <a:ext cx="285800" cy="285800"/>
            </a:xfrm>
            <a:custGeom>
              <a:avLst/>
              <a:gdLst>
                <a:gd name="connsiteX0" fmla="*/ 285801 w 285800"/>
                <a:gd name="connsiteY0" fmla="*/ 142901 h 285800"/>
                <a:gd name="connsiteX1" fmla="*/ 142900 w 285800"/>
                <a:gd name="connsiteY1" fmla="*/ 285801 h 285800"/>
                <a:gd name="connsiteX2" fmla="*/ 0 w 285800"/>
                <a:gd name="connsiteY2" fmla="*/ 142901 h 285800"/>
                <a:gd name="connsiteX3" fmla="*/ 142900 w 285800"/>
                <a:gd name="connsiteY3" fmla="*/ 0 h 285800"/>
                <a:gd name="connsiteX4" fmla="*/ 285801 w 285800"/>
                <a:gd name="connsiteY4" fmla="*/ 142901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1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1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1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2ED8A68B-7E87-ABD8-7213-D67CECF72089}"/>
                </a:ext>
              </a:extLst>
            </p:cNvPr>
            <p:cNvSpPr/>
            <p:nvPr/>
          </p:nvSpPr>
          <p:spPr>
            <a:xfrm rot="16200000">
              <a:off x="20059170" y="7424313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AC1FF2DB-13DA-C276-6FA2-E44BBA908770}"/>
                </a:ext>
              </a:extLst>
            </p:cNvPr>
            <p:cNvSpPr/>
            <p:nvPr/>
          </p:nvSpPr>
          <p:spPr>
            <a:xfrm rot="16200000">
              <a:off x="20833705" y="7424313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5962144F-1595-FEE6-FB56-D08E6DD9B639}"/>
                </a:ext>
              </a:extLst>
            </p:cNvPr>
            <p:cNvSpPr/>
            <p:nvPr/>
          </p:nvSpPr>
          <p:spPr>
            <a:xfrm rot="16200000">
              <a:off x="20059170" y="5974135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0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0"/>
                    <a:pt x="142900" y="285800"/>
                  </a:cubicBezTo>
                  <a:cubicBezTo>
                    <a:pt x="63979" y="285800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49E3074A-8F87-6873-E27D-625979DC10E6}"/>
                </a:ext>
              </a:extLst>
            </p:cNvPr>
            <p:cNvSpPr/>
            <p:nvPr/>
          </p:nvSpPr>
          <p:spPr>
            <a:xfrm rot="16200000">
              <a:off x="20833705" y="5974135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0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0"/>
                    <a:pt x="142900" y="285800"/>
                  </a:cubicBezTo>
                  <a:cubicBezTo>
                    <a:pt x="63979" y="285800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cxnSp>
        <p:nvCxnSpPr>
          <p:cNvPr id="30" name="Прямая соединительная линия 29"/>
          <p:cNvCxnSpPr/>
          <p:nvPr/>
        </p:nvCxnSpPr>
        <p:spPr>
          <a:xfrm>
            <a:off x="984250" y="5609678"/>
            <a:ext cx="5791200" cy="8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67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49D5CBAF-D0F0-E0BE-94B7-1930404FB91A}"/>
              </a:ext>
            </a:extLst>
          </p:cNvPr>
          <p:cNvSpPr/>
          <p:nvPr/>
        </p:nvSpPr>
        <p:spPr>
          <a:xfrm>
            <a:off x="0" y="-257175"/>
            <a:ext cx="10605825" cy="13716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31018914-7782-EE1A-E840-BBC6EDA88336}"/>
              </a:ext>
            </a:extLst>
          </p:cNvPr>
          <p:cNvSpPr/>
          <p:nvPr/>
        </p:nvSpPr>
        <p:spPr>
          <a:xfrm>
            <a:off x="1219352" y="881578"/>
            <a:ext cx="9081635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8500"/>
              </a:lnSpc>
              <a:spcBef>
                <a:spcPct val="0"/>
              </a:spcBef>
            </a:pPr>
            <a:r>
              <a:rPr lang="ru-RU" sz="7500" b="1" dirty="0" smtClean="0"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Мы решаем эту проблему</a:t>
            </a:r>
            <a:endParaRPr lang="en-US" sz="7500" b="1" dirty="0"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1FDF4D59-A64F-E890-091F-7F365119D8CD}"/>
              </a:ext>
            </a:extLst>
          </p:cNvPr>
          <p:cNvGrpSpPr/>
          <p:nvPr/>
        </p:nvGrpSpPr>
        <p:grpSpPr>
          <a:xfrm>
            <a:off x="1219352" y="4139603"/>
            <a:ext cx="900000" cy="900000"/>
            <a:chOff x="839608" y="7340770"/>
            <a:chExt cx="918854" cy="918854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D85CF73D-FB83-3A72-EAB5-A62B67A57A6D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C9B8F802-C660-F6ED-F8C0-EA04220B1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7142D7B8-D357-73D6-0DFD-317DBCD8166A}"/>
              </a:ext>
            </a:extLst>
          </p:cNvPr>
          <p:cNvGrpSpPr/>
          <p:nvPr/>
        </p:nvGrpSpPr>
        <p:grpSpPr>
          <a:xfrm>
            <a:off x="1219352" y="7188397"/>
            <a:ext cx="900000" cy="900000"/>
            <a:chOff x="839608" y="7340770"/>
            <a:chExt cx="918854" cy="918854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86BF4521-5703-ADE3-F2AD-C5A2BFC82847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A58AC91F-6560-F8CD-AA6B-CA5269FEA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3834E8D-0D3E-4E3C-EE17-DAED721BA0F0}"/>
              </a:ext>
            </a:extLst>
          </p:cNvPr>
          <p:cNvGrpSpPr/>
          <p:nvPr/>
        </p:nvGrpSpPr>
        <p:grpSpPr>
          <a:xfrm>
            <a:off x="1219352" y="10237191"/>
            <a:ext cx="900000" cy="900000"/>
            <a:chOff x="839608" y="7340770"/>
            <a:chExt cx="918854" cy="918854"/>
          </a:xfrm>
        </p:grpSpPr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D5A5D183-77DA-ECF1-E68A-94E2081ED37D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7FAA5B47-BC69-F73D-B6E3-CE20A4C8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CE3972-454C-DFA9-62C3-074E7C932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9408" y="1238780"/>
            <a:ext cx="4719415" cy="9671627"/>
          </a:xfrm>
          <a:prstGeom prst="rect">
            <a:avLst/>
          </a:prstGeom>
        </p:spPr>
      </p:pic>
      <p:sp>
        <p:nvSpPr>
          <p:cNvPr id="8" name="Рисунок 6">
            <a:extLst>
              <a:ext uri="{FF2B5EF4-FFF2-40B4-BE49-F238E27FC236}">
                <a16:creationId xmlns:a16="http://schemas.microsoft.com/office/drawing/2014/main" id="{1905F245-DBB5-C6F7-CB3C-76AC39CD75AF}"/>
              </a:ext>
            </a:extLst>
          </p:cNvPr>
          <p:cNvSpPr>
            <a:spLocks noChangeAspect="1"/>
          </p:cNvSpPr>
          <p:nvPr/>
        </p:nvSpPr>
        <p:spPr>
          <a:xfrm>
            <a:off x="12509485" y="1411852"/>
            <a:ext cx="4299261" cy="9325484"/>
          </a:xfrm>
          <a:custGeom>
            <a:avLst/>
            <a:gdLst>
              <a:gd name="connsiteX0" fmla="*/ 70479 w 4631499"/>
              <a:gd name="connsiteY0" fmla="*/ 353383 h 10046136"/>
              <a:gd name="connsiteX1" fmla="*/ 0 w 4631499"/>
              <a:gd name="connsiteY1" fmla="*/ 1035539 h 10046136"/>
              <a:gd name="connsiteX2" fmla="*/ 0 w 4631499"/>
              <a:gd name="connsiteY2" fmla="*/ 9010601 h 10046136"/>
              <a:gd name="connsiteX3" fmla="*/ 70479 w 4631499"/>
              <a:gd name="connsiteY3" fmla="*/ 9692685 h 10046136"/>
              <a:gd name="connsiteX4" fmla="*/ 353070 w 4631499"/>
              <a:gd name="connsiteY4" fmla="*/ 9975553 h 10046136"/>
              <a:gd name="connsiteX5" fmla="*/ 1034618 w 4631499"/>
              <a:gd name="connsiteY5" fmla="*/ 10046137 h 10046136"/>
              <a:gd name="connsiteX6" fmla="*/ 3596881 w 4631499"/>
              <a:gd name="connsiteY6" fmla="*/ 10046137 h 10046136"/>
              <a:gd name="connsiteX7" fmla="*/ 4278428 w 4631499"/>
              <a:gd name="connsiteY7" fmla="*/ 9975553 h 10046136"/>
              <a:gd name="connsiteX8" fmla="*/ 4561016 w 4631499"/>
              <a:gd name="connsiteY8" fmla="*/ 9692685 h 10046136"/>
              <a:gd name="connsiteX9" fmla="*/ 4631499 w 4631499"/>
              <a:gd name="connsiteY9" fmla="*/ 9010601 h 10046136"/>
              <a:gd name="connsiteX10" fmla="*/ 4631499 w 4631499"/>
              <a:gd name="connsiteY10" fmla="*/ 1035539 h 10046136"/>
              <a:gd name="connsiteX11" fmla="*/ 4561016 w 4631499"/>
              <a:gd name="connsiteY11" fmla="*/ 353383 h 10046136"/>
              <a:gd name="connsiteX12" fmla="*/ 4278428 w 4631499"/>
              <a:gd name="connsiteY12" fmla="*/ 70542 h 10046136"/>
              <a:gd name="connsiteX13" fmla="*/ 3596881 w 4631499"/>
              <a:gd name="connsiteY13" fmla="*/ 0 h 10046136"/>
              <a:gd name="connsiteX14" fmla="*/ 1034618 w 4631499"/>
              <a:gd name="connsiteY14" fmla="*/ 0 h 10046136"/>
              <a:gd name="connsiteX15" fmla="*/ 353070 w 4631499"/>
              <a:gd name="connsiteY15" fmla="*/ 70542 h 10046136"/>
              <a:gd name="connsiteX16" fmla="*/ 70479 w 4631499"/>
              <a:gd name="connsiteY16" fmla="*/ 353383 h 10046136"/>
              <a:gd name="connsiteX17" fmla="*/ 1795177 w 4631499"/>
              <a:gd name="connsiteY17" fmla="*/ 133639 h 10046136"/>
              <a:gd name="connsiteX18" fmla="*/ 1579193 w 4631499"/>
              <a:gd name="connsiteY18" fmla="*/ 349810 h 10046136"/>
              <a:gd name="connsiteX19" fmla="*/ 1795177 w 4631499"/>
              <a:gd name="connsiteY19" fmla="*/ 565982 h 10046136"/>
              <a:gd name="connsiteX20" fmla="*/ 2836338 w 4631499"/>
              <a:gd name="connsiteY20" fmla="*/ 565982 h 10046136"/>
              <a:gd name="connsiteX21" fmla="*/ 3052314 w 4631499"/>
              <a:gd name="connsiteY21" fmla="*/ 349810 h 10046136"/>
              <a:gd name="connsiteX22" fmla="*/ 2836338 w 4631499"/>
              <a:gd name="connsiteY22" fmla="*/ 133639 h 10046136"/>
              <a:gd name="connsiteX23" fmla="*/ 1795177 w 4631499"/>
              <a:gd name="connsiteY23" fmla="*/ 133639 h 10046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631499" h="10046136">
                <a:moveTo>
                  <a:pt x="70479" y="353383"/>
                </a:moveTo>
                <a:cubicBezTo>
                  <a:pt x="0" y="491829"/>
                  <a:pt x="0" y="673064"/>
                  <a:pt x="0" y="1035539"/>
                </a:cubicBezTo>
                <a:lnTo>
                  <a:pt x="0" y="9010601"/>
                </a:lnTo>
                <a:cubicBezTo>
                  <a:pt x="0" y="9373039"/>
                  <a:pt x="0" y="9554257"/>
                  <a:pt x="70479" y="9692685"/>
                </a:cubicBezTo>
                <a:cubicBezTo>
                  <a:pt x="132475" y="9814512"/>
                  <a:pt x="231397" y="9913497"/>
                  <a:pt x="353070" y="9975553"/>
                </a:cubicBezTo>
                <a:cubicBezTo>
                  <a:pt x="491393" y="10046137"/>
                  <a:pt x="672468" y="10046137"/>
                  <a:pt x="1034618" y="10046137"/>
                </a:cubicBezTo>
                <a:lnTo>
                  <a:pt x="3596881" y="10046137"/>
                </a:lnTo>
                <a:cubicBezTo>
                  <a:pt x="3959028" y="10046137"/>
                  <a:pt x="4140109" y="10046137"/>
                  <a:pt x="4278428" y="9975553"/>
                </a:cubicBezTo>
                <a:cubicBezTo>
                  <a:pt x="4400103" y="9913497"/>
                  <a:pt x="4499023" y="9814512"/>
                  <a:pt x="4561016" y="9692685"/>
                </a:cubicBezTo>
                <a:cubicBezTo>
                  <a:pt x="4631499" y="9554257"/>
                  <a:pt x="4631499" y="9373039"/>
                  <a:pt x="4631499" y="9010601"/>
                </a:cubicBezTo>
                <a:lnTo>
                  <a:pt x="4631499" y="1035539"/>
                </a:lnTo>
                <a:cubicBezTo>
                  <a:pt x="4631499" y="673064"/>
                  <a:pt x="4631499" y="491829"/>
                  <a:pt x="4561016" y="353383"/>
                </a:cubicBezTo>
                <a:cubicBezTo>
                  <a:pt x="4499023" y="231602"/>
                  <a:pt x="4400103" y="132592"/>
                  <a:pt x="4278428" y="70542"/>
                </a:cubicBezTo>
                <a:cubicBezTo>
                  <a:pt x="4140109" y="0"/>
                  <a:pt x="3959028" y="0"/>
                  <a:pt x="3596881" y="0"/>
                </a:cubicBezTo>
                <a:lnTo>
                  <a:pt x="1034618" y="0"/>
                </a:lnTo>
                <a:cubicBezTo>
                  <a:pt x="672468" y="0"/>
                  <a:pt x="491393" y="0"/>
                  <a:pt x="353070" y="70542"/>
                </a:cubicBezTo>
                <a:cubicBezTo>
                  <a:pt x="231397" y="132592"/>
                  <a:pt x="132475" y="231602"/>
                  <a:pt x="70479" y="353383"/>
                </a:cubicBezTo>
                <a:close/>
                <a:moveTo>
                  <a:pt x="1795177" y="133639"/>
                </a:moveTo>
                <a:cubicBezTo>
                  <a:pt x="1675892" y="133639"/>
                  <a:pt x="1579193" y="230422"/>
                  <a:pt x="1579193" y="349810"/>
                </a:cubicBezTo>
                <a:cubicBezTo>
                  <a:pt x="1579193" y="469199"/>
                  <a:pt x="1675892" y="565982"/>
                  <a:pt x="1795177" y="565982"/>
                </a:cubicBezTo>
                <a:lnTo>
                  <a:pt x="2836338" y="565982"/>
                </a:lnTo>
                <a:cubicBezTo>
                  <a:pt x="2955616" y="565982"/>
                  <a:pt x="3052314" y="469199"/>
                  <a:pt x="3052314" y="349810"/>
                </a:cubicBezTo>
                <a:cubicBezTo>
                  <a:pt x="3052314" y="230422"/>
                  <a:pt x="2955616" y="133639"/>
                  <a:pt x="2836338" y="133639"/>
                </a:cubicBezTo>
                <a:lnTo>
                  <a:pt x="1795177" y="133639"/>
                </a:lnTo>
                <a:close/>
              </a:path>
            </a:pathLst>
          </a:custGeom>
          <a:solidFill>
            <a:schemeClr val="tx2"/>
          </a:solidFill>
          <a:ln w="760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6396F19-E8A9-8D6A-819E-75E5EF074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4175" y="2870225"/>
            <a:ext cx="4719415" cy="9671627"/>
          </a:xfrm>
          <a:prstGeom prst="rect">
            <a:avLst/>
          </a:prstGeom>
        </p:spPr>
      </p:pic>
      <p:sp>
        <p:nvSpPr>
          <p:cNvPr id="13" name="Рисунок 6">
            <a:extLst>
              <a:ext uri="{FF2B5EF4-FFF2-40B4-BE49-F238E27FC236}">
                <a16:creationId xmlns:a16="http://schemas.microsoft.com/office/drawing/2014/main" id="{A61A01F8-6A50-C351-B741-6F5E3F29A280}"/>
              </a:ext>
            </a:extLst>
          </p:cNvPr>
          <p:cNvSpPr>
            <a:spLocks noChangeAspect="1"/>
          </p:cNvSpPr>
          <p:nvPr/>
        </p:nvSpPr>
        <p:spPr>
          <a:xfrm>
            <a:off x="18184252" y="3043297"/>
            <a:ext cx="4299261" cy="9325484"/>
          </a:xfrm>
          <a:custGeom>
            <a:avLst/>
            <a:gdLst>
              <a:gd name="connsiteX0" fmla="*/ 70479 w 4631499"/>
              <a:gd name="connsiteY0" fmla="*/ 353383 h 10046136"/>
              <a:gd name="connsiteX1" fmla="*/ 0 w 4631499"/>
              <a:gd name="connsiteY1" fmla="*/ 1035539 h 10046136"/>
              <a:gd name="connsiteX2" fmla="*/ 0 w 4631499"/>
              <a:gd name="connsiteY2" fmla="*/ 9010601 h 10046136"/>
              <a:gd name="connsiteX3" fmla="*/ 70479 w 4631499"/>
              <a:gd name="connsiteY3" fmla="*/ 9692685 h 10046136"/>
              <a:gd name="connsiteX4" fmla="*/ 353070 w 4631499"/>
              <a:gd name="connsiteY4" fmla="*/ 9975553 h 10046136"/>
              <a:gd name="connsiteX5" fmla="*/ 1034618 w 4631499"/>
              <a:gd name="connsiteY5" fmla="*/ 10046137 h 10046136"/>
              <a:gd name="connsiteX6" fmla="*/ 3596881 w 4631499"/>
              <a:gd name="connsiteY6" fmla="*/ 10046137 h 10046136"/>
              <a:gd name="connsiteX7" fmla="*/ 4278428 w 4631499"/>
              <a:gd name="connsiteY7" fmla="*/ 9975553 h 10046136"/>
              <a:gd name="connsiteX8" fmla="*/ 4561016 w 4631499"/>
              <a:gd name="connsiteY8" fmla="*/ 9692685 h 10046136"/>
              <a:gd name="connsiteX9" fmla="*/ 4631499 w 4631499"/>
              <a:gd name="connsiteY9" fmla="*/ 9010601 h 10046136"/>
              <a:gd name="connsiteX10" fmla="*/ 4631499 w 4631499"/>
              <a:gd name="connsiteY10" fmla="*/ 1035539 h 10046136"/>
              <a:gd name="connsiteX11" fmla="*/ 4561016 w 4631499"/>
              <a:gd name="connsiteY11" fmla="*/ 353383 h 10046136"/>
              <a:gd name="connsiteX12" fmla="*/ 4278428 w 4631499"/>
              <a:gd name="connsiteY12" fmla="*/ 70542 h 10046136"/>
              <a:gd name="connsiteX13" fmla="*/ 3596881 w 4631499"/>
              <a:gd name="connsiteY13" fmla="*/ 0 h 10046136"/>
              <a:gd name="connsiteX14" fmla="*/ 1034618 w 4631499"/>
              <a:gd name="connsiteY14" fmla="*/ 0 h 10046136"/>
              <a:gd name="connsiteX15" fmla="*/ 353070 w 4631499"/>
              <a:gd name="connsiteY15" fmla="*/ 70542 h 10046136"/>
              <a:gd name="connsiteX16" fmla="*/ 70479 w 4631499"/>
              <a:gd name="connsiteY16" fmla="*/ 353383 h 10046136"/>
              <a:gd name="connsiteX17" fmla="*/ 1795177 w 4631499"/>
              <a:gd name="connsiteY17" fmla="*/ 133639 h 10046136"/>
              <a:gd name="connsiteX18" fmla="*/ 1579193 w 4631499"/>
              <a:gd name="connsiteY18" fmla="*/ 349810 h 10046136"/>
              <a:gd name="connsiteX19" fmla="*/ 1795177 w 4631499"/>
              <a:gd name="connsiteY19" fmla="*/ 565982 h 10046136"/>
              <a:gd name="connsiteX20" fmla="*/ 2836338 w 4631499"/>
              <a:gd name="connsiteY20" fmla="*/ 565982 h 10046136"/>
              <a:gd name="connsiteX21" fmla="*/ 3052314 w 4631499"/>
              <a:gd name="connsiteY21" fmla="*/ 349810 h 10046136"/>
              <a:gd name="connsiteX22" fmla="*/ 2836338 w 4631499"/>
              <a:gd name="connsiteY22" fmla="*/ 133639 h 10046136"/>
              <a:gd name="connsiteX23" fmla="*/ 1795177 w 4631499"/>
              <a:gd name="connsiteY23" fmla="*/ 133639 h 10046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631499" h="10046136">
                <a:moveTo>
                  <a:pt x="70479" y="353383"/>
                </a:moveTo>
                <a:cubicBezTo>
                  <a:pt x="0" y="491829"/>
                  <a:pt x="0" y="673064"/>
                  <a:pt x="0" y="1035539"/>
                </a:cubicBezTo>
                <a:lnTo>
                  <a:pt x="0" y="9010601"/>
                </a:lnTo>
                <a:cubicBezTo>
                  <a:pt x="0" y="9373039"/>
                  <a:pt x="0" y="9554257"/>
                  <a:pt x="70479" y="9692685"/>
                </a:cubicBezTo>
                <a:cubicBezTo>
                  <a:pt x="132475" y="9814512"/>
                  <a:pt x="231397" y="9913497"/>
                  <a:pt x="353070" y="9975553"/>
                </a:cubicBezTo>
                <a:cubicBezTo>
                  <a:pt x="491393" y="10046137"/>
                  <a:pt x="672468" y="10046137"/>
                  <a:pt x="1034618" y="10046137"/>
                </a:cubicBezTo>
                <a:lnTo>
                  <a:pt x="3596881" y="10046137"/>
                </a:lnTo>
                <a:cubicBezTo>
                  <a:pt x="3959028" y="10046137"/>
                  <a:pt x="4140109" y="10046137"/>
                  <a:pt x="4278428" y="9975553"/>
                </a:cubicBezTo>
                <a:cubicBezTo>
                  <a:pt x="4400103" y="9913497"/>
                  <a:pt x="4499023" y="9814512"/>
                  <a:pt x="4561016" y="9692685"/>
                </a:cubicBezTo>
                <a:cubicBezTo>
                  <a:pt x="4631499" y="9554257"/>
                  <a:pt x="4631499" y="9373039"/>
                  <a:pt x="4631499" y="9010601"/>
                </a:cubicBezTo>
                <a:lnTo>
                  <a:pt x="4631499" y="1035539"/>
                </a:lnTo>
                <a:cubicBezTo>
                  <a:pt x="4631499" y="673064"/>
                  <a:pt x="4631499" y="491829"/>
                  <a:pt x="4561016" y="353383"/>
                </a:cubicBezTo>
                <a:cubicBezTo>
                  <a:pt x="4499023" y="231602"/>
                  <a:pt x="4400103" y="132592"/>
                  <a:pt x="4278428" y="70542"/>
                </a:cubicBezTo>
                <a:cubicBezTo>
                  <a:pt x="4140109" y="0"/>
                  <a:pt x="3959028" y="0"/>
                  <a:pt x="3596881" y="0"/>
                </a:cubicBezTo>
                <a:lnTo>
                  <a:pt x="1034618" y="0"/>
                </a:lnTo>
                <a:cubicBezTo>
                  <a:pt x="672468" y="0"/>
                  <a:pt x="491393" y="0"/>
                  <a:pt x="353070" y="70542"/>
                </a:cubicBezTo>
                <a:cubicBezTo>
                  <a:pt x="231397" y="132592"/>
                  <a:pt x="132475" y="231602"/>
                  <a:pt x="70479" y="353383"/>
                </a:cubicBezTo>
                <a:close/>
                <a:moveTo>
                  <a:pt x="1795177" y="133639"/>
                </a:moveTo>
                <a:cubicBezTo>
                  <a:pt x="1675892" y="133639"/>
                  <a:pt x="1579193" y="230422"/>
                  <a:pt x="1579193" y="349810"/>
                </a:cubicBezTo>
                <a:cubicBezTo>
                  <a:pt x="1579193" y="469199"/>
                  <a:pt x="1675892" y="565982"/>
                  <a:pt x="1795177" y="565982"/>
                </a:cubicBezTo>
                <a:lnTo>
                  <a:pt x="2836338" y="565982"/>
                </a:lnTo>
                <a:cubicBezTo>
                  <a:pt x="2955616" y="565982"/>
                  <a:pt x="3052314" y="469199"/>
                  <a:pt x="3052314" y="349810"/>
                </a:cubicBezTo>
                <a:cubicBezTo>
                  <a:pt x="3052314" y="230422"/>
                  <a:pt x="2955616" y="133639"/>
                  <a:pt x="2836338" y="133639"/>
                </a:cubicBezTo>
                <a:lnTo>
                  <a:pt x="1795177" y="133639"/>
                </a:lnTo>
                <a:close/>
              </a:path>
            </a:pathLst>
          </a:custGeom>
          <a:solidFill>
            <a:schemeClr val="tx2"/>
          </a:solidFill>
          <a:ln w="760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6">
            <a:extLst>
              <a:ext uri="{FF2B5EF4-FFF2-40B4-BE49-F238E27FC236}">
                <a16:creationId xmlns:a16="http://schemas.microsoft.com/office/drawing/2014/main" id="{D1287C9D-20C1-EEA0-5FF1-A228452F45AE}"/>
              </a:ext>
            </a:extLst>
          </p:cNvPr>
          <p:cNvSpPr/>
          <p:nvPr/>
        </p:nvSpPr>
        <p:spPr>
          <a:xfrm>
            <a:off x="2977615" y="4132403"/>
            <a:ext cx="7344001" cy="48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85991">
              <a:lnSpc>
                <a:spcPts val="4000"/>
              </a:lnSpc>
            </a:pPr>
            <a:r>
              <a:rPr lang="ru-RU" sz="3200" b="1" dirty="0" smtClean="0">
                <a:latin typeface="Inter" panose="02000503000000020004" pitchFamily="2" charset="0"/>
                <a:ea typeface="Inter" panose="02000503000000020004" pitchFamily="2" charset="0"/>
              </a:rPr>
              <a:t>Полная картина в одном окне</a:t>
            </a:r>
            <a:endParaRPr lang="en-US" sz="32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" name="Text 7">
            <a:extLst>
              <a:ext uri="{FF2B5EF4-FFF2-40B4-BE49-F238E27FC236}">
                <a16:creationId xmlns:a16="http://schemas.microsoft.com/office/drawing/2014/main" id="{5FDCEA7B-1FDA-E148-9AFF-D4AF4D556BDD}"/>
              </a:ext>
            </a:extLst>
          </p:cNvPr>
          <p:cNvSpPr/>
          <p:nvPr/>
        </p:nvSpPr>
        <p:spPr>
          <a:xfrm>
            <a:off x="2977616" y="4742003"/>
            <a:ext cx="7323372" cy="1720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85991">
              <a:lnSpc>
                <a:spcPts val="3400"/>
              </a:lnSpc>
            </a:pPr>
            <a:r>
              <a:rPr lang="ru-RU" sz="2600" dirty="0"/>
              <a:t>Наше приложение собирает все варианты доставки в одном месте. Больше не нужно метаться между десятком вкладок — все предложения и тарифы под рукой.</a:t>
            </a:r>
            <a:endParaRPr lang="en-US" sz="26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" name="Text 11">
            <a:extLst>
              <a:ext uri="{FF2B5EF4-FFF2-40B4-BE49-F238E27FC236}">
                <a16:creationId xmlns:a16="http://schemas.microsoft.com/office/drawing/2014/main" id="{1B059CF1-3503-D1CC-6E68-059B10E77070}"/>
              </a:ext>
            </a:extLst>
          </p:cNvPr>
          <p:cNvSpPr/>
          <p:nvPr/>
        </p:nvSpPr>
        <p:spPr>
          <a:xfrm>
            <a:off x="2977615" y="7181197"/>
            <a:ext cx="734400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85991">
              <a:lnSpc>
                <a:spcPts val="4000"/>
              </a:lnSpc>
            </a:pPr>
            <a:r>
              <a:rPr lang="ru-RU" sz="3200" b="1" dirty="0" smtClean="0">
                <a:latin typeface="Inter" panose="02000503000000020004" pitchFamily="2" charset="0"/>
                <a:ea typeface="Inter" panose="02000503000000020004" pitchFamily="2" charset="0"/>
              </a:rPr>
              <a:t>Ничего не упущено</a:t>
            </a:r>
          </a:p>
        </p:txBody>
      </p:sp>
      <p:sp>
        <p:nvSpPr>
          <p:cNvPr id="9" name="Text 12">
            <a:extLst>
              <a:ext uri="{FF2B5EF4-FFF2-40B4-BE49-F238E27FC236}">
                <a16:creationId xmlns:a16="http://schemas.microsoft.com/office/drawing/2014/main" id="{5AE33AD0-EF72-F774-B1E3-79072A6C6D64}"/>
              </a:ext>
            </a:extLst>
          </p:cNvPr>
          <p:cNvSpPr/>
          <p:nvPr/>
        </p:nvSpPr>
        <p:spPr>
          <a:xfrm>
            <a:off x="2977616" y="7790797"/>
            <a:ext cx="7323372" cy="1744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85991">
              <a:lnSpc>
                <a:spcPts val="3400"/>
              </a:lnSpc>
            </a:pPr>
            <a:r>
              <a:rPr lang="ru-RU" sz="2600" dirty="0"/>
              <a:t>Мы аккуратно восстанавливаем недостающие данные: рассчитываем стоимость для вашего веса, прогнозируем сроки и приводим всё к единому, понятному виду.</a:t>
            </a:r>
            <a:endParaRPr lang="en-US" sz="2600" dirty="0">
              <a:latin typeface="Inter" panose="02000503000000020004"/>
              <a:ea typeface="Inter" panose="02000503000000020004" pitchFamily="2" charset="0"/>
            </a:endParaRPr>
          </a:p>
        </p:txBody>
      </p:sp>
      <p:sp>
        <p:nvSpPr>
          <p:cNvPr id="10" name="Text 16">
            <a:extLst>
              <a:ext uri="{FF2B5EF4-FFF2-40B4-BE49-F238E27FC236}">
                <a16:creationId xmlns:a16="http://schemas.microsoft.com/office/drawing/2014/main" id="{415D17C3-D15D-71C4-B652-0C9B9AFDBFA0}"/>
              </a:ext>
            </a:extLst>
          </p:cNvPr>
          <p:cNvSpPr/>
          <p:nvPr/>
        </p:nvSpPr>
        <p:spPr>
          <a:xfrm>
            <a:off x="2977615" y="10229991"/>
            <a:ext cx="7344001" cy="4825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85991">
              <a:lnSpc>
                <a:spcPts val="4000"/>
              </a:lnSpc>
            </a:pPr>
            <a:r>
              <a:rPr lang="ru-RU" sz="3200" b="1" dirty="0" smtClean="0">
                <a:latin typeface="Inter" panose="02000503000000020004" pitchFamily="2" charset="0"/>
                <a:ea typeface="Inter" panose="02000503000000020004" pitchFamily="2" charset="0"/>
              </a:rPr>
              <a:t>Лучший выбор без хлопот</a:t>
            </a:r>
            <a:endParaRPr lang="en-US" sz="32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9B561CA7-80C3-896F-349E-5A729CAF51FD}"/>
              </a:ext>
            </a:extLst>
          </p:cNvPr>
          <p:cNvSpPr/>
          <p:nvPr/>
        </p:nvSpPr>
        <p:spPr>
          <a:xfrm>
            <a:off x="2977616" y="10839591"/>
            <a:ext cx="7323372" cy="1744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85991">
              <a:lnSpc>
                <a:spcPts val="3400"/>
              </a:lnSpc>
            </a:pPr>
            <a:r>
              <a:rPr lang="ru-RU" sz="2600" dirty="0"/>
              <a:t>Система не просто показывает варианты, а помогает вам сделать осознанный и выгодный выбор без лишней суеты. Сравнивайте, фильтруйте и решайте </a:t>
            </a:r>
            <a:r>
              <a:rPr lang="ru-RU" sz="2600" dirty="0" smtClean="0"/>
              <a:t>уверенно.</a:t>
            </a:r>
            <a:endParaRPr lang="en-US" sz="2600" dirty="0">
              <a:latin typeface="Inter" panose="02000503000000020004"/>
              <a:ea typeface="Inter" panose="02000503000000020004" pitchFamily="2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9408" y="1089198"/>
            <a:ext cx="4719415" cy="1011867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90033" y="2648679"/>
            <a:ext cx="4717567" cy="1011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2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2">
            <a:extLst>
              <a:ext uri="{FF2B5EF4-FFF2-40B4-BE49-F238E27FC236}">
                <a16:creationId xmlns:a16="http://schemas.microsoft.com/office/drawing/2014/main" id="{BA5DABD8-5CD3-7B2A-2331-1E445ECCD19D}"/>
              </a:ext>
            </a:extLst>
          </p:cNvPr>
          <p:cNvSpPr/>
          <p:nvPr/>
        </p:nvSpPr>
        <p:spPr>
          <a:xfrm>
            <a:off x="996375" y="4094260"/>
            <a:ext cx="11652825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 defTabSz="1488104">
              <a:lnSpc>
                <a:spcPts val="11000"/>
              </a:lnSpc>
              <a:spcBef>
                <a:spcPct val="0"/>
              </a:spcBef>
            </a:pPr>
            <a:r>
              <a:rPr lang="ru-RU" sz="10000" b="1" dirty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Целевая аудитория</a:t>
            </a:r>
            <a:endParaRPr lang="en-US" sz="10000" b="1" dirty="0">
              <a:solidFill>
                <a:srgbClr val="FAFAFA"/>
              </a:solidFill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3" name="Text 3">
            <a:extLst>
              <a:ext uri="{FF2B5EF4-FFF2-40B4-BE49-F238E27FC236}">
                <a16:creationId xmlns:a16="http://schemas.microsoft.com/office/drawing/2014/main" id="{238BC195-F86E-30C7-B146-92A17E18CC73}"/>
              </a:ext>
            </a:extLst>
          </p:cNvPr>
          <p:cNvSpPr/>
          <p:nvPr/>
        </p:nvSpPr>
        <p:spPr>
          <a:xfrm>
            <a:off x="1050980" y="6113951"/>
            <a:ext cx="9640505" cy="301621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Наше приложение создано для обычных людей, чтобы отправлять личные вещи и подарки было так же просто, как заказать такси. При этом оно идеально подходит для бизнеса любого масштаба: от </a:t>
            </a:r>
            <a:r>
              <a:rPr lang="ru-RU" sz="2800" dirty="0" err="1">
                <a:solidFill>
                  <a:schemeClr val="bg1"/>
                </a:solidFill>
              </a:rPr>
              <a:t>самозанятых</a:t>
            </a:r>
            <a:r>
              <a:rPr lang="ru-RU" sz="2800" dirty="0">
                <a:solidFill>
                  <a:schemeClr val="bg1"/>
                </a:solidFill>
              </a:rPr>
              <a:t> и малых интернет-магазинов до крупных компаний.</a:t>
            </a:r>
          </a:p>
          <a:p>
            <a:r>
              <a:rPr lang="ru-RU" sz="2800" dirty="0">
                <a:solidFill>
                  <a:schemeClr val="bg1"/>
                </a:solidFill>
              </a:rPr>
              <a:t>Один инструмент решает все задачи — от разовой отправки до полной оптимизации логистических процессов</a:t>
            </a:r>
            <a:r>
              <a:rPr lang="ru-RU" sz="2800" dirty="0" smtClean="0">
                <a:solidFill>
                  <a:schemeClr val="bg1"/>
                </a:solidFill>
              </a:rPr>
              <a:t>.</a:t>
            </a:r>
            <a:endParaRPr lang="ru-RU" sz="2800" dirty="0">
              <a:solidFill>
                <a:schemeClr val="bg1"/>
              </a:solidFill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4732001-74E5-D445-6E19-6A4C489F60C5}"/>
              </a:ext>
            </a:extLst>
          </p:cNvPr>
          <p:cNvGrpSpPr/>
          <p:nvPr/>
        </p:nvGrpSpPr>
        <p:grpSpPr>
          <a:xfrm>
            <a:off x="18107862" y="1284879"/>
            <a:ext cx="5006802" cy="11146294"/>
            <a:chOff x="18107862" y="1284879"/>
            <a:chExt cx="5006802" cy="11146294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21EA41E8-80A1-1AC5-D19E-3CC40E493367}"/>
                </a:ext>
              </a:extLst>
            </p:cNvPr>
            <p:cNvSpPr/>
            <p:nvPr/>
          </p:nvSpPr>
          <p:spPr>
            <a:xfrm rot="16200000">
              <a:off x="18263161" y="7558436"/>
              <a:ext cx="4791487" cy="4791487"/>
            </a:xfrm>
            <a:custGeom>
              <a:avLst/>
              <a:gdLst>
                <a:gd name="connsiteX0" fmla="*/ 4791488 w 4791487"/>
                <a:gd name="connsiteY0" fmla="*/ 2395744 h 4791487"/>
                <a:gd name="connsiteX1" fmla="*/ 2395744 w 4791487"/>
                <a:gd name="connsiteY1" fmla="*/ 4791488 h 4791487"/>
                <a:gd name="connsiteX2" fmla="*/ 0 w 4791487"/>
                <a:gd name="connsiteY2" fmla="*/ 2395744 h 4791487"/>
                <a:gd name="connsiteX3" fmla="*/ 2395744 w 4791487"/>
                <a:gd name="connsiteY3" fmla="*/ 0 h 4791487"/>
                <a:gd name="connsiteX4" fmla="*/ 4791488 w 4791487"/>
                <a:gd name="connsiteY4" fmla="*/ 2395744 h 479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487" h="4791487">
                  <a:moveTo>
                    <a:pt x="4791488" y="2395744"/>
                  </a:moveTo>
                  <a:cubicBezTo>
                    <a:pt x="4791488" y="3718876"/>
                    <a:pt x="3718877" y="4791488"/>
                    <a:pt x="2395744" y="4791488"/>
                  </a:cubicBezTo>
                  <a:cubicBezTo>
                    <a:pt x="1072611" y="4791488"/>
                    <a:pt x="0" y="3718876"/>
                    <a:pt x="0" y="2395744"/>
                  </a:cubicBezTo>
                  <a:cubicBezTo>
                    <a:pt x="0" y="1072611"/>
                    <a:pt x="1072611" y="0"/>
                    <a:pt x="2395744" y="0"/>
                  </a:cubicBezTo>
                  <a:cubicBezTo>
                    <a:pt x="3718877" y="0"/>
                    <a:pt x="4791488" y="1072611"/>
                    <a:pt x="4791488" y="2395744"/>
                  </a:cubicBezTo>
                  <a:close/>
                </a:path>
              </a:pathLst>
            </a:custGeom>
            <a:noFill/>
            <a:ln w="2477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DC3EA792-D846-8A94-D59F-C262E72019BB}"/>
                </a:ext>
              </a:extLst>
            </p:cNvPr>
            <p:cNvSpPr/>
            <p:nvPr/>
          </p:nvSpPr>
          <p:spPr>
            <a:xfrm rot="16200000">
              <a:off x="18263161" y="1366074"/>
              <a:ext cx="4791487" cy="4791487"/>
            </a:xfrm>
            <a:custGeom>
              <a:avLst/>
              <a:gdLst>
                <a:gd name="connsiteX0" fmla="*/ 4791488 w 4791487"/>
                <a:gd name="connsiteY0" fmla="*/ 2395744 h 4791487"/>
                <a:gd name="connsiteX1" fmla="*/ 2395744 w 4791487"/>
                <a:gd name="connsiteY1" fmla="*/ 4791488 h 4791487"/>
                <a:gd name="connsiteX2" fmla="*/ 0 w 4791487"/>
                <a:gd name="connsiteY2" fmla="*/ 2395744 h 4791487"/>
                <a:gd name="connsiteX3" fmla="*/ 2395744 w 4791487"/>
                <a:gd name="connsiteY3" fmla="*/ 0 h 4791487"/>
                <a:gd name="connsiteX4" fmla="*/ 4791488 w 4791487"/>
                <a:gd name="connsiteY4" fmla="*/ 2395744 h 479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487" h="4791487">
                  <a:moveTo>
                    <a:pt x="4791488" y="2395744"/>
                  </a:moveTo>
                  <a:cubicBezTo>
                    <a:pt x="4791488" y="3718877"/>
                    <a:pt x="3718877" y="4791488"/>
                    <a:pt x="2395744" y="4791488"/>
                  </a:cubicBezTo>
                  <a:cubicBezTo>
                    <a:pt x="1072611" y="4791488"/>
                    <a:pt x="0" y="3718877"/>
                    <a:pt x="0" y="2395744"/>
                  </a:cubicBezTo>
                  <a:cubicBezTo>
                    <a:pt x="0" y="1072611"/>
                    <a:pt x="1072611" y="0"/>
                    <a:pt x="2395744" y="0"/>
                  </a:cubicBezTo>
                  <a:cubicBezTo>
                    <a:pt x="3718877" y="0"/>
                    <a:pt x="4791488" y="1072611"/>
                    <a:pt x="4791488" y="2395744"/>
                  </a:cubicBezTo>
                  <a:close/>
                </a:path>
              </a:pathLst>
            </a:custGeom>
            <a:noFill/>
            <a:ln w="2477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575692A1-BAAB-0E1C-5812-6E2C055DE250}"/>
                </a:ext>
              </a:extLst>
            </p:cNvPr>
            <p:cNvSpPr/>
            <p:nvPr/>
          </p:nvSpPr>
          <p:spPr>
            <a:xfrm>
              <a:off x="18263156" y="5504903"/>
              <a:ext cx="4791492" cy="4780900"/>
            </a:xfrm>
            <a:custGeom>
              <a:avLst/>
              <a:gdLst>
                <a:gd name="connsiteX0" fmla="*/ 2395749 w 4791492"/>
                <a:gd name="connsiteY0" fmla="*/ 0 h 4780900"/>
                <a:gd name="connsiteX1" fmla="*/ 4791493 w 4791492"/>
                <a:gd name="connsiteY1" fmla="*/ 2390450 h 4780900"/>
                <a:gd name="connsiteX2" fmla="*/ 2395749 w 4791492"/>
                <a:gd name="connsiteY2" fmla="*/ 4780901 h 4780900"/>
                <a:gd name="connsiteX3" fmla="*/ 0 w 4791492"/>
                <a:gd name="connsiteY3" fmla="*/ 2390450 h 4780900"/>
                <a:gd name="connsiteX4" fmla="*/ 2395749 w 4791492"/>
                <a:gd name="connsiteY4" fmla="*/ 0 h 478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492" h="4780900">
                  <a:moveTo>
                    <a:pt x="2395749" y="0"/>
                  </a:moveTo>
                  <a:cubicBezTo>
                    <a:pt x="3718906" y="0"/>
                    <a:pt x="4791493" y="1070268"/>
                    <a:pt x="4791493" y="2390450"/>
                  </a:cubicBezTo>
                  <a:cubicBezTo>
                    <a:pt x="4791493" y="3710633"/>
                    <a:pt x="3718906" y="4780901"/>
                    <a:pt x="2395749" y="4780901"/>
                  </a:cubicBezTo>
                  <a:cubicBezTo>
                    <a:pt x="1072579" y="4780901"/>
                    <a:pt x="0" y="3710633"/>
                    <a:pt x="0" y="2390450"/>
                  </a:cubicBezTo>
                  <a:cubicBezTo>
                    <a:pt x="0" y="1070268"/>
                    <a:pt x="1072579" y="0"/>
                    <a:pt x="2395749" y="0"/>
                  </a:cubicBezTo>
                  <a:close/>
                </a:path>
              </a:pathLst>
            </a:custGeom>
            <a:noFill/>
            <a:ln w="2477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F6849C98-8CD1-CD59-133A-E24C0B6EC498}"/>
                </a:ext>
              </a:extLst>
            </p:cNvPr>
            <p:cNvSpPr/>
            <p:nvPr/>
          </p:nvSpPr>
          <p:spPr>
            <a:xfrm rot="16200000">
              <a:off x="18263161" y="3430195"/>
              <a:ext cx="4791487" cy="4791487"/>
            </a:xfrm>
            <a:custGeom>
              <a:avLst/>
              <a:gdLst>
                <a:gd name="connsiteX0" fmla="*/ 4791488 w 4791487"/>
                <a:gd name="connsiteY0" fmla="*/ 2395744 h 4791487"/>
                <a:gd name="connsiteX1" fmla="*/ 2395744 w 4791487"/>
                <a:gd name="connsiteY1" fmla="*/ 4791488 h 4791487"/>
                <a:gd name="connsiteX2" fmla="*/ 0 w 4791487"/>
                <a:gd name="connsiteY2" fmla="*/ 2395744 h 4791487"/>
                <a:gd name="connsiteX3" fmla="*/ 2395744 w 4791487"/>
                <a:gd name="connsiteY3" fmla="*/ 0 h 4791487"/>
                <a:gd name="connsiteX4" fmla="*/ 4791488 w 4791487"/>
                <a:gd name="connsiteY4" fmla="*/ 2395744 h 479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487" h="4791487">
                  <a:moveTo>
                    <a:pt x="4791488" y="2395744"/>
                  </a:moveTo>
                  <a:cubicBezTo>
                    <a:pt x="4791488" y="3718877"/>
                    <a:pt x="3718877" y="4791488"/>
                    <a:pt x="2395744" y="4791488"/>
                  </a:cubicBezTo>
                  <a:cubicBezTo>
                    <a:pt x="1072611" y="4791488"/>
                    <a:pt x="0" y="3718877"/>
                    <a:pt x="0" y="2395744"/>
                  </a:cubicBezTo>
                  <a:cubicBezTo>
                    <a:pt x="0" y="1072611"/>
                    <a:pt x="1072611" y="0"/>
                    <a:pt x="2395744" y="0"/>
                  </a:cubicBezTo>
                  <a:cubicBezTo>
                    <a:pt x="3718877" y="0"/>
                    <a:pt x="4791488" y="1072611"/>
                    <a:pt x="4791488" y="2395744"/>
                  </a:cubicBezTo>
                  <a:close/>
                </a:path>
              </a:pathLst>
            </a:custGeom>
            <a:noFill/>
            <a:ln w="2477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38AC4E1A-855B-A045-FD6D-0DDA9C1E3A5C}"/>
                </a:ext>
              </a:extLst>
            </p:cNvPr>
            <p:cNvSpPr/>
            <p:nvPr/>
          </p:nvSpPr>
          <p:spPr>
            <a:xfrm>
              <a:off x="20960589" y="1353677"/>
              <a:ext cx="1990023" cy="10913372"/>
            </a:xfrm>
            <a:custGeom>
              <a:avLst/>
              <a:gdLst>
                <a:gd name="connsiteX0" fmla="*/ 1990023 w 1990023"/>
                <a:gd name="connsiteY0" fmla="*/ 0 h 10913372"/>
                <a:gd name="connsiteX1" fmla="*/ 0 w 1990023"/>
                <a:gd name="connsiteY1" fmla="*/ 5506455 h 10913372"/>
                <a:gd name="connsiteX2" fmla="*/ 1990023 w 1990023"/>
                <a:gd name="connsiteY2" fmla="*/ 10913372 h 1091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0023" h="10913372">
                  <a:moveTo>
                    <a:pt x="1990023" y="0"/>
                  </a:moveTo>
                  <a:cubicBezTo>
                    <a:pt x="1007911" y="902632"/>
                    <a:pt x="0" y="3028171"/>
                    <a:pt x="0" y="5506455"/>
                  </a:cubicBezTo>
                  <a:cubicBezTo>
                    <a:pt x="0" y="7897748"/>
                    <a:pt x="1063971" y="9960629"/>
                    <a:pt x="1990023" y="10913372"/>
                  </a:cubicBezTo>
                </a:path>
              </a:pathLst>
            </a:custGeom>
            <a:noFill/>
            <a:ln w="24774" cap="flat">
              <a:solidFill>
                <a:schemeClr val="accent2"/>
              </a:solidFill>
              <a:custDash>
                <a:ds d="704250" sp="70425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D707916B-6B93-9139-7046-8BC581684EA2}"/>
                </a:ext>
              </a:extLst>
            </p:cNvPr>
            <p:cNvSpPr/>
            <p:nvPr/>
          </p:nvSpPr>
          <p:spPr>
            <a:xfrm>
              <a:off x="18250761" y="1406604"/>
              <a:ext cx="1990025" cy="10913381"/>
            </a:xfrm>
            <a:custGeom>
              <a:avLst/>
              <a:gdLst>
                <a:gd name="connsiteX0" fmla="*/ 0 w 1990025"/>
                <a:gd name="connsiteY0" fmla="*/ 10913381 h 10913381"/>
                <a:gd name="connsiteX1" fmla="*/ 1990026 w 1990025"/>
                <a:gd name="connsiteY1" fmla="*/ 5406914 h 10913381"/>
                <a:gd name="connsiteX2" fmla="*/ 1 w 1990025"/>
                <a:gd name="connsiteY2" fmla="*/ 0 h 109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0025" h="10913381">
                  <a:moveTo>
                    <a:pt x="0" y="10913381"/>
                  </a:moveTo>
                  <a:cubicBezTo>
                    <a:pt x="982108" y="10010747"/>
                    <a:pt x="1990026" y="7885210"/>
                    <a:pt x="1990026" y="5406914"/>
                  </a:cubicBezTo>
                  <a:cubicBezTo>
                    <a:pt x="1990026" y="3015633"/>
                    <a:pt x="926044" y="952754"/>
                    <a:pt x="1" y="0"/>
                  </a:cubicBezTo>
                </a:path>
              </a:pathLst>
            </a:custGeom>
            <a:noFill/>
            <a:ln w="24774" cap="flat">
              <a:solidFill>
                <a:schemeClr val="accent2"/>
              </a:solidFill>
              <a:custDash>
                <a:ds d="704250" sp="70425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F15C61D-716A-B8C9-8A13-50C70A508C31}"/>
                </a:ext>
              </a:extLst>
            </p:cNvPr>
            <p:cNvSpPr/>
            <p:nvPr/>
          </p:nvSpPr>
          <p:spPr>
            <a:xfrm rot="16200000">
              <a:off x="22775950" y="12145373"/>
              <a:ext cx="285800" cy="285800"/>
            </a:xfrm>
            <a:custGeom>
              <a:avLst/>
              <a:gdLst>
                <a:gd name="connsiteX0" fmla="*/ 285801 w 285800"/>
                <a:gd name="connsiteY0" fmla="*/ 142901 h 285800"/>
                <a:gd name="connsiteX1" fmla="*/ 142901 w 285800"/>
                <a:gd name="connsiteY1" fmla="*/ 285801 h 285800"/>
                <a:gd name="connsiteX2" fmla="*/ 0 w 285800"/>
                <a:gd name="connsiteY2" fmla="*/ 142901 h 285800"/>
                <a:gd name="connsiteX3" fmla="*/ 142901 w 285800"/>
                <a:gd name="connsiteY3" fmla="*/ 0 h 285800"/>
                <a:gd name="connsiteX4" fmla="*/ 285801 w 285800"/>
                <a:gd name="connsiteY4" fmla="*/ 142901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1"/>
                  </a:moveTo>
                  <a:cubicBezTo>
                    <a:pt x="285801" y="221822"/>
                    <a:pt x="221822" y="285801"/>
                    <a:pt x="142901" y="285801"/>
                  </a:cubicBezTo>
                  <a:cubicBezTo>
                    <a:pt x="63979" y="285801"/>
                    <a:pt x="0" y="221822"/>
                    <a:pt x="0" y="142901"/>
                  </a:cubicBezTo>
                  <a:cubicBezTo>
                    <a:pt x="0" y="63979"/>
                    <a:pt x="63979" y="0"/>
                    <a:pt x="142901" y="0"/>
                  </a:cubicBezTo>
                  <a:cubicBezTo>
                    <a:pt x="221822" y="0"/>
                    <a:pt x="285801" y="63979"/>
                    <a:pt x="285801" y="142901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8DAA233C-E685-ED34-F69D-6805EE4C7452}"/>
                </a:ext>
              </a:extLst>
            </p:cNvPr>
            <p:cNvSpPr/>
            <p:nvPr/>
          </p:nvSpPr>
          <p:spPr>
            <a:xfrm rot="16200000">
              <a:off x="18107863" y="12145324"/>
              <a:ext cx="285800" cy="285800"/>
            </a:xfrm>
            <a:custGeom>
              <a:avLst/>
              <a:gdLst>
                <a:gd name="connsiteX0" fmla="*/ 285801 w 285800"/>
                <a:gd name="connsiteY0" fmla="*/ 142901 h 285800"/>
                <a:gd name="connsiteX1" fmla="*/ 142900 w 285800"/>
                <a:gd name="connsiteY1" fmla="*/ 285801 h 285800"/>
                <a:gd name="connsiteX2" fmla="*/ 0 w 285800"/>
                <a:gd name="connsiteY2" fmla="*/ 142901 h 285800"/>
                <a:gd name="connsiteX3" fmla="*/ 142900 w 285800"/>
                <a:gd name="connsiteY3" fmla="*/ 0 h 285800"/>
                <a:gd name="connsiteX4" fmla="*/ 285801 w 285800"/>
                <a:gd name="connsiteY4" fmla="*/ 142901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1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1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1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6F5A0FA3-CDB9-2D3C-FFA6-E2B8CA9B426B}"/>
                </a:ext>
              </a:extLst>
            </p:cNvPr>
            <p:cNvSpPr/>
            <p:nvPr/>
          </p:nvSpPr>
          <p:spPr>
            <a:xfrm rot="16200000">
              <a:off x="22775938" y="1284879"/>
              <a:ext cx="338726" cy="338726"/>
            </a:xfrm>
            <a:custGeom>
              <a:avLst/>
              <a:gdLst>
                <a:gd name="connsiteX0" fmla="*/ 338727 w 338726"/>
                <a:gd name="connsiteY0" fmla="*/ 169363 h 338726"/>
                <a:gd name="connsiteX1" fmla="*/ 169363 w 338726"/>
                <a:gd name="connsiteY1" fmla="*/ 338727 h 338726"/>
                <a:gd name="connsiteX2" fmla="*/ 0 w 338726"/>
                <a:gd name="connsiteY2" fmla="*/ 169363 h 338726"/>
                <a:gd name="connsiteX3" fmla="*/ 169363 w 338726"/>
                <a:gd name="connsiteY3" fmla="*/ 0 h 338726"/>
                <a:gd name="connsiteX4" fmla="*/ 338727 w 338726"/>
                <a:gd name="connsiteY4" fmla="*/ 169363 h 3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26" h="338726">
                  <a:moveTo>
                    <a:pt x="338727" y="169363"/>
                  </a:moveTo>
                  <a:cubicBezTo>
                    <a:pt x="338727" y="262900"/>
                    <a:pt x="262900" y="338727"/>
                    <a:pt x="169363" y="338727"/>
                  </a:cubicBezTo>
                  <a:cubicBezTo>
                    <a:pt x="75827" y="338727"/>
                    <a:pt x="0" y="262900"/>
                    <a:pt x="0" y="169363"/>
                  </a:cubicBezTo>
                  <a:cubicBezTo>
                    <a:pt x="0" y="75827"/>
                    <a:pt x="75827" y="0"/>
                    <a:pt x="169363" y="0"/>
                  </a:cubicBezTo>
                  <a:cubicBezTo>
                    <a:pt x="262900" y="0"/>
                    <a:pt x="338727" y="75827"/>
                    <a:pt x="338727" y="169363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98A9815E-F7B2-67E2-1524-BB55F70A2634}"/>
                </a:ext>
              </a:extLst>
            </p:cNvPr>
            <p:cNvSpPr/>
            <p:nvPr/>
          </p:nvSpPr>
          <p:spPr>
            <a:xfrm rot="16200000">
              <a:off x="18107862" y="1337800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28192668-4F99-C90C-29B2-1937B1280110}"/>
                </a:ext>
              </a:extLst>
            </p:cNvPr>
            <p:cNvSpPr/>
            <p:nvPr/>
          </p:nvSpPr>
          <p:spPr>
            <a:xfrm rot="16200000">
              <a:off x="19983263" y="8112353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5A8E2687-714E-2F10-53DB-DE36CF7B545F}"/>
                </a:ext>
              </a:extLst>
            </p:cNvPr>
            <p:cNvSpPr/>
            <p:nvPr/>
          </p:nvSpPr>
          <p:spPr>
            <a:xfrm rot="16200000">
              <a:off x="20928965" y="8112353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1 w 285800"/>
                <a:gd name="connsiteY1" fmla="*/ 285801 h 285800"/>
                <a:gd name="connsiteX2" fmla="*/ 0 w 285800"/>
                <a:gd name="connsiteY2" fmla="*/ 142900 h 285800"/>
                <a:gd name="connsiteX3" fmla="*/ 142901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1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1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9ABDC03B-5F2F-0C6C-BC1F-1A74AE67CC87}"/>
                </a:ext>
              </a:extLst>
            </p:cNvPr>
            <p:cNvSpPr/>
            <p:nvPr/>
          </p:nvSpPr>
          <p:spPr>
            <a:xfrm rot="16200000">
              <a:off x="19494519" y="9943594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-1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8"/>
                    <a:pt x="63979" y="-1"/>
                    <a:pt x="142900" y="-1"/>
                  </a:cubicBezTo>
                  <a:cubicBezTo>
                    <a:pt x="221822" y="-1"/>
                    <a:pt x="285801" y="63978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0E916BDE-E88D-DD4A-B1FA-104CAB206558}"/>
                </a:ext>
              </a:extLst>
            </p:cNvPr>
            <p:cNvSpPr/>
            <p:nvPr/>
          </p:nvSpPr>
          <p:spPr>
            <a:xfrm rot="16200000">
              <a:off x="18774729" y="11425535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-1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8"/>
                    <a:pt x="63979" y="-1"/>
                    <a:pt x="142900" y="-1"/>
                  </a:cubicBezTo>
                  <a:cubicBezTo>
                    <a:pt x="221822" y="-1"/>
                    <a:pt x="285801" y="63978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800189CE-86AF-82FF-1695-9E30CEDB5592}"/>
                </a:ext>
              </a:extLst>
            </p:cNvPr>
            <p:cNvSpPr/>
            <p:nvPr/>
          </p:nvSpPr>
          <p:spPr>
            <a:xfrm rot="16200000">
              <a:off x="22183169" y="11425546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-1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8"/>
                    <a:pt x="63979" y="-1"/>
                    <a:pt x="142900" y="-1"/>
                  </a:cubicBezTo>
                  <a:cubicBezTo>
                    <a:pt x="221822" y="-1"/>
                    <a:pt x="285801" y="63978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D3218E15-B45F-67EA-1AFE-83E13A90A82D}"/>
                </a:ext>
              </a:extLst>
            </p:cNvPr>
            <p:cNvSpPr/>
            <p:nvPr/>
          </p:nvSpPr>
          <p:spPr>
            <a:xfrm rot="16200000">
              <a:off x="21378695" y="9943594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-1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8"/>
                    <a:pt x="63979" y="-1"/>
                    <a:pt x="142900" y="-1"/>
                  </a:cubicBezTo>
                  <a:cubicBezTo>
                    <a:pt x="221822" y="-1"/>
                    <a:pt x="285801" y="63978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C2826FF3-AEF5-1515-E8A3-52515967D591}"/>
                </a:ext>
              </a:extLst>
            </p:cNvPr>
            <p:cNvSpPr/>
            <p:nvPr/>
          </p:nvSpPr>
          <p:spPr>
            <a:xfrm rot="16200000">
              <a:off x="19494519" y="3550113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11CE9124-9450-4BA1-F240-881A2064C466}"/>
                </a:ext>
              </a:extLst>
            </p:cNvPr>
            <p:cNvSpPr/>
            <p:nvPr/>
          </p:nvSpPr>
          <p:spPr>
            <a:xfrm rot="16200000">
              <a:off x="18679461" y="2057595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C8D54FAF-08E6-A8A4-7C73-7C2D5A624E82}"/>
                </a:ext>
              </a:extLst>
            </p:cNvPr>
            <p:cNvSpPr/>
            <p:nvPr/>
          </p:nvSpPr>
          <p:spPr>
            <a:xfrm rot="16200000">
              <a:off x="22183172" y="2025838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74390099-B72A-D885-CDFA-FB46F80E2F7C}"/>
                </a:ext>
              </a:extLst>
            </p:cNvPr>
            <p:cNvSpPr/>
            <p:nvPr/>
          </p:nvSpPr>
          <p:spPr>
            <a:xfrm rot="16200000">
              <a:off x="21378695" y="3550113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B4DFDE18-CB48-3756-294A-FFF8FDAF4C43}"/>
                </a:ext>
              </a:extLst>
            </p:cNvPr>
            <p:cNvSpPr/>
            <p:nvPr/>
          </p:nvSpPr>
          <p:spPr>
            <a:xfrm rot="16200000">
              <a:off x="19983263" y="5370780"/>
              <a:ext cx="285800" cy="285800"/>
            </a:xfrm>
            <a:custGeom>
              <a:avLst/>
              <a:gdLst>
                <a:gd name="connsiteX0" fmla="*/ 285801 w 285800"/>
                <a:gd name="connsiteY0" fmla="*/ 142901 h 285800"/>
                <a:gd name="connsiteX1" fmla="*/ 142900 w 285800"/>
                <a:gd name="connsiteY1" fmla="*/ 285801 h 285800"/>
                <a:gd name="connsiteX2" fmla="*/ 0 w 285800"/>
                <a:gd name="connsiteY2" fmla="*/ 142901 h 285800"/>
                <a:gd name="connsiteX3" fmla="*/ 142900 w 285800"/>
                <a:gd name="connsiteY3" fmla="*/ 0 h 285800"/>
                <a:gd name="connsiteX4" fmla="*/ 285801 w 285800"/>
                <a:gd name="connsiteY4" fmla="*/ 142901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1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1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1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722803BC-06F7-21B5-C438-B561F9F83145}"/>
                </a:ext>
              </a:extLst>
            </p:cNvPr>
            <p:cNvSpPr/>
            <p:nvPr/>
          </p:nvSpPr>
          <p:spPr>
            <a:xfrm rot="16200000">
              <a:off x="20904171" y="5370780"/>
              <a:ext cx="285800" cy="285800"/>
            </a:xfrm>
            <a:custGeom>
              <a:avLst/>
              <a:gdLst>
                <a:gd name="connsiteX0" fmla="*/ 285801 w 285800"/>
                <a:gd name="connsiteY0" fmla="*/ 142901 h 285800"/>
                <a:gd name="connsiteX1" fmla="*/ 142900 w 285800"/>
                <a:gd name="connsiteY1" fmla="*/ 285801 h 285800"/>
                <a:gd name="connsiteX2" fmla="*/ 0 w 285800"/>
                <a:gd name="connsiteY2" fmla="*/ 142901 h 285800"/>
                <a:gd name="connsiteX3" fmla="*/ 142900 w 285800"/>
                <a:gd name="connsiteY3" fmla="*/ 0 h 285800"/>
                <a:gd name="connsiteX4" fmla="*/ 285801 w 285800"/>
                <a:gd name="connsiteY4" fmla="*/ 142901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1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1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1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2ED8A68B-7E87-ABD8-7213-D67CECF72089}"/>
                </a:ext>
              </a:extLst>
            </p:cNvPr>
            <p:cNvSpPr/>
            <p:nvPr/>
          </p:nvSpPr>
          <p:spPr>
            <a:xfrm rot="16200000">
              <a:off x="20059170" y="7424313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AC1FF2DB-13DA-C276-6FA2-E44BBA908770}"/>
                </a:ext>
              </a:extLst>
            </p:cNvPr>
            <p:cNvSpPr/>
            <p:nvPr/>
          </p:nvSpPr>
          <p:spPr>
            <a:xfrm rot="16200000">
              <a:off x="20833705" y="7424313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5962144F-1595-FEE6-FB56-D08E6DD9B639}"/>
                </a:ext>
              </a:extLst>
            </p:cNvPr>
            <p:cNvSpPr/>
            <p:nvPr/>
          </p:nvSpPr>
          <p:spPr>
            <a:xfrm rot="16200000">
              <a:off x="20059170" y="5974135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0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0"/>
                    <a:pt x="142900" y="285800"/>
                  </a:cubicBezTo>
                  <a:cubicBezTo>
                    <a:pt x="63979" y="285800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49E3074A-8F87-6873-E27D-625979DC10E6}"/>
                </a:ext>
              </a:extLst>
            </p:cNvPr>
            <p:cNvSpPr/>
            <p:nvPr/>
          </p:nvSpPr>
          <p:spPr>
            <a:xfrm rot="16200000">
              <a:off x="20833705" y="5974135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0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0"/>
                    <a:pt x="142900" y="285800"/>
                  </a:cubicBezTo>
                  <a:cubicBezTo>
                    <a:pt x="63979" y="285800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cxnSp>
        <p:nvCxnSpPr>
          <p:cNvPr id="30" name="Прямая соединительная линия 29"/>
          <p:cNvCxnSpPr/>
          <p:nvPr/>
        </p:nvCxnSpPr>
        <p:spPr>
          <a:xfrm flipV="1">
            <a:off x="984250" y="5504903"/>
            <a:ext cx="10864850" cy="1047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70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7" descr=" ">
            <a:extLst>
              <a:ext uri="{FF2B5EF4-FFF2-40B4-BE49-F238E27FC236}">
                <a16:creationId xmlns:a16="http://schemas.microsoft.com/office/drawing/2014/main" id="{64F7E88D-4033-CD52-23D7-705A7F2F7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260930"/>
            <a:ext cx="18802349" cy="13395965"/>
          </a:xfrm>
          <a:prstGeom prst="rect">
            <a:avLst/>
          </a:prstGeom>
        </p:spPr>
      </p:pic>
      <p:sp>
        <p:nvSpPr>
          <p:cNvPr id="12" name="Text 1">
            <a:extLst>
              <a:ext uri="{FF2B5EF4-FFF2-40B4-BE49-F238E27FC236}">
                <a16:creationId xmlns:a16="http://schemas.microsoft.com/office/drawing/2014/main" id="{96E6026C-E058-03F1-E70D-A81BF577BC27}"/>
              </a:ext>
            </a:extLst>
          </p:cNvPr>
          <p:cNvSpPr/>
          <p:nvPr/>
        </p:nvSpPr>
        <p:spPr>
          <a:xfrm>
            <a:off x="1171728" y="831850"/>
            <a:ext cx="14742309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8500"/>
              </a:lnSpc>
              <a:spcBef>
                <a:spcPct val="0"/>
              </a:spcBef>
            </a:pPr>
            <a:r>
              <a:rPr lang="ru-RU" sz="7500" b="1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Функционал</a:t>
            </a:r>
          </a:p>
          <a:p>
            <a:pPr defTabSz="1488104">
              <a:lnSpc>
                <a:spcPts val="8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User Story</a:t>
            </a:r>
            <a:endParaRPr lang="en-US" sz="75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236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1">
            <a:extLst>
              <a:ext uri="{FF2B5EF4-FFF2-40B4-BE49-F238E27FC236}">
                <a16:creationId xmlns:a16="http://schemas.microsoft.com/office/drawing/2014/main" id="{2F844D0F-5852-A691-9D06-ABD164047A4A}"/>
              </a:ext>
            </a:extLst>
          </p:cNvPr>
          <p:cNvSpPr/>
          <p:nvPr/>
        </p:nvSpPr>
        <p:spPr>
          <a:xfrm>
            <a:off x="4013702" y="3600450"/>
            <a:ext cx="15491703" cy="109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8500"/>
              </a:lnSpc>
              <a:spcBef>
                <a:spcPct val="0"/>
              </a:spcBef>
            </a:pPr>
            <a:r>
              <a:rPr lang="ru-RU" sz="7200" b="1" dirty="0" smtClean="0">
                <a:solidFill>
                  <a:schemeClr val="bg1"/>
                </a:solidFill>
              </a:rPr>
              <a:t>Приоритет </a:t>
            </a:r>
            <a:r>
              <a:rPr lang="ru-RU" sz="7200" b="1" dirty="0">
                <a:solidFill>
                  <a:schemeClr val="bg1"/>
                </a:solidFill>
              </a:rPr>
              <a:t>разработки</a:t>
            </a:r>
            <a:endParaRPr lang="en-US" sz="72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726519CD-893B-2E6E-DDAB-1ACE6BAAA42B}"/>
              </a:ext>
            </a:extLst>
          </p:cNvPr>
          <p:cNvSpPr/>
          <p:nvPr/>
        </p:nvSpPr>
        <p:spPr>
          <a:xfrm>
            <a:off x="4013702" y="9067800"/>
            <a:ext cx="15280010" cy="151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4000"/>
              </a:lnSpc>
              <a:spcBef>
                <a:spcPct val="0"/>
              </a:spcBef>
            </a:pPr>
            <a:r>
              <a:rPr lang="ru-RU" sz="3200" dirty="0">
                <a:solidFill>
                  <a:schemeClr val="bg1"/>
                </a:solidFill>
              </a:rPr>
              <a:t>Приоритетом стал интуитивный и визуально приятный интерфейс, который не отпугивает пользователей, а вызывает доверие. Чистый дизайн без "режущих глаз" элементов — основа успешного прохождения пользовательского пути.</a:t>
            </a:r>
            <a:endParaRPr lang="en-US" sz="32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5DB09E2-899D-A97F-6B04-EF87B271F74B}"/>
              </a:ext>
            </a:extLst>
          </p:cNvPr>
          <p:cNvGrpSpPr/>
          <p:nvPr/>
        </p:nvGrpSpPr>
        <p:grpSpPr>
          <a:xfrm>
            <a:off x="0" y="7264400"/>
            <a:ext cx="24387175" cy="1168400"/>
            <a:chOff x="0" y="7264400"/>
            <a:chExt cx="24387175" cy="1168400"/>
          </a:xfrm>
        </p:grpSpPr>
        <p:cxnSp>
          <p:nvCxnSpPr>
            <p:cNvPr id="2" name="Прямая соединительная линия 1">
              <a:extLst>
                <a:ext uri="{FF2B5EF4-FFF2-40B4-BE49-F238E27FC236}">
                  <a16:creationId xmlns:a16="http://schemas.microsoft.com/office/drawing/2014/main" id="{13E3A7A3-8C0B-F6AA-53AA-86FE7D5FA8B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48600"/>
              <a:ext cx="24387175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Shape 0">
              <a:extLst>
                <a:ext uri="{FF2B5EF4-FFF2-40B4-BE49-F238E27FC236}">
                  <a16:creationId xmlns:a16="http://schemas.microsoft.com/office/drawing/2014/main" id="{F48AC8DD-88CD-FFAE-FB04-A3B760E1911A}"/>
                </a:ext>
              </a:extLst>
            </p:cNvPr>
            <p:cNvSpPr/>
            <p:nvPr/>
          </p:nvSpPr>
          <p:spPr>
            <a:xfrm>
              <a:off x="4013702" y="7391400"/>
              <a:ext cx="914514" cy="914400"/>
            </a:xfrm>
            <a:prstGeom prst="rect">
              <a:avLst/>
            </a:prstGeom>
            <a:noFill/>
            <a:ln/>
          </p:spPr>
        </p:sp>
        <p:pic>
          <p:nvPicPr>
            <p:cNvPr id="4" name="Image 1" descr=" ">
              <a:extLst>
                <a:ext uri="{FF2B5EF4-FFF2-40B4-BE49-F238E27FC236}">
                  <a16:creationId xmlns:a16="http://schemas.microsoft.com/office/drawing/2014/main" id="{42B18000-8FBA-F5A2-0679-A5B5D0CD4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886686" y="7264400"/>
              <a:ext cx="1168546" cy="1168400"/>
            </a:xfrm>
            <a:prstGeom prst="rect">
              <a:avLst/>
            </a:prstGeom>
          </p:spPr>
        </p:pic>
        <p:pic>
          <p:nvPicPr>
            <p:cNvPr id="5" name="Image 2" descr=" ">
              <a:extLst>
                <a:ext uri="{FF2B5EF4-FFF2-40B4-BE49-F238E27FC236}">
                  <a16:creationId xmlns:a16="http://schemas.microsoft.com/office/drawing/2014/main" id="{265FB818-6614-0DDF-5978-37170AD11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160068" y="7540476"/>
              <a:ext cx="618967" cy="579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290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2">
            <a:extLst>
              <a:ext uri="{FF2B5EF4-FFF2-40B4-BE49-F238E27FC236}">
                <a16:creationId xmlns:a16="http://schemas.microsoft.com/office/drawing/2014/main" id="{33A23319-94C1-69F5-E422-87EFF5CA6C38}"/>
              </a:ext>
            </a:extLst>
          </p:cNvPr>
          <p:cNvSpPr/>
          <p:nvPr/>
        </p:nvSpPr>
        <p:spPr>
          <a:xfrm>
            <a:off x="4013702" y="5086042"/>
            <a:ext cx="15491703" cy="263790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8500"/>
              </a:lnSpc>
              <a:spcBef>
                <a:spcPct val="0"/>
              </a:spcBef>
            </a:pPr>
            <a:r>
              <a:rPr lang="ru-RU" sz="5500" b="1" dirty="0">
                <a:solidFill>
                  <a:schemeClr val="bg1"/>
                </a:solidFill>
              </a:rPr>
              <a:t>Главная ценность — удобство и простота для пользователя</a:t>
            </a:r>
            <a:endParaRPr lang="en-US" sz="5500" b="1" dirty="0">
              <a:solidFill>
                <a:schemeClr val="bg1"/>
              </a:solidFill>
              <a:latin typeface="Inter" panose="02000503000000020004"/>
              <a:ea typeface="Inter" panose="02000503000000020004" pitchFamily="2" charset="0"/>
              <a:cs typeface="+mj-cs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80FB5573-5F76-1321-608D-7E482F230E3E}"/>
              </a:ext>
            </a:extLst>
          </p:cNvPr>
          <p:cNvSpPr/>
          <p:nvPr/>
        </p:nvSpPr>
        <p:spPr>
          <a:xfrm>
            <a:off x="4013702" y="7619016"/>
            <a:ext cx="11480298" cy="20518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4000"/>
              </a:lnSpc>
              <a:spcBef>
                <a:spcPct val="0"/>
              </a:spcBef>
            </a:pPr>
            <a:r>
              <a:rPr lang="ru-RU" sz="2800" dirty="0" smtClean="0">
                <a:solidFill>
                  <a:schemeClr val="bg1"/>
                </a:solidFill>
              </a:rPr>
              <a:t>Мы </a:t>
            </a:r>
            <a:r>
              <a:rPr lang="ru-RU" sz="2800" dirty="0">
                <a:solidFill>
                  <a:schemeClr val="bg1"/>
                </a:solidFill>
              </a:rPr>
              <a:t>превращаем сложный процесс сравнения тарифов в простой и понятный сервис, где пользователь за 2 шага получает полную информацию по доставке с восстановленными данными и готовыми вариантами выбора.</a:t>
            </a:r>
            <a:endParaRPr lang="en-US" sz="2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 flipV="1">
            <a:off x="4086225" y="7239000"/>
            <a:ext cx="13658850" cy="76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47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:a16="http://schemas.microsoft.com/office/drawing/2014/main" id="{0858679F-9B3C-64A4-C6B2-7E90591D2256}"/>
              </a:ext>
            </a:extLst>
          </p:cNvPr>
          <p:cNvSpPr/>
          <p:nvPr/>
        </p:nvSpPr>
        <p:spPr>
          <a:xfrm>
            <a:off x="1219351" y="3352801"/>
            <a:ext cx="1097423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85991">
              <a:lnSpc>
                <a:spcPts val="3600"/>
              </a:lnSpc>
            </a:pPr>
            <a:r>
              <a:rPr lang="ru-RU" sz="2800" dirty="0">
                <a:latin typeface="Calibri (Основной текст)"/>
              </a:rPr>
              <a:t>Главной метрикой продукта является количество успешных поисков доставки в день. </a:t>
            </a:r>
            <a:r>
              <a:rPr lang="ru-RU" sz="2800" dirty="0" smtClean="0">
                <a:latin typeface="Calibri (Основной текст)"/>
              </a:rPr>
              <a:t>Эта </a:t>
            </a:r>
            <a:r>
              <a:rPr lang="ru-RU" sz="2800" dirty="0">
                <a:latin typeface="Calibri (Основной текст)"/>
              </a:rPr>
              <a:t>метрика лучше всего отражает ценность сервиса - каждый поиск означает решенную проблему пользователя и сэкономленное время. Для расчета мы отслеживаем все корректные запросы к системе с полными параметрами города и </a:t>
            </a:r>
            <a:r>
              <a:rPr lang="ru-RU" sz="2800" dirty="0" smtClean="0">
                <a:latin typeface="Calibri (Основной текст)"/>
              </a:rPr>
              <a:t>веса</a:t>
            </a:r>
            <a:r>
              <a:rPr lang="ru-RU" sz="2800" dirty="0">
                <a:latin typeface="Calibri (Основной текст)"/>
              </a:rPr>
              <a:t>.</a:t>
            </a:r>
            <a:endParaRPr lang="en-US" sz="2800" dirty="0">
              <a:latin typeface="Inter" panose="02000503000000020004"/>
              <a:ea typeface="Inter" panose="02000503000000020004" pitchFamily="2" charset="0"/>
            </a:endParaRP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83BF636E-9AD4-8C4B-3BEA-03B3394D15A0}"/>
              </a:ext>
            </a:extLst>
          </p:cNvPr>
          <p:cNvSpPr/>
          <p:nvPr/>
        </p:nvSpPr>
        <p:spPr>
          <a:xfrm>
            <a:off x="1219352" y="874800"/>
            <a:ext cx="9081635" cy="21800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8500"/>
              </a:lnSpc>
              <a:spcBef>
                <a:spcPct val="0"/>
              </a:spcBef>
            </a:pPr>
            <a:r>
              <a:rPr lang="en-US" sz="7500" b="1" dirty="0" err="1" smtClean="0">
                <a:latin typeface="Inter" panose="02000503000000020004" pitchFamily="2" charset="0"/>
                <a:ea typeface="Inter" panose="02000503000000020004" pitchFamily="2" charset="0"/>
              </a:rPr>
              <a:t>NordStar</a:t>
            </a:r>
            <a:r>
              <a:rPr lang="ru-RU" sz="75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ru-RU" sz="7500" b="1" dirty="0" smtClean="0">
                <a:latin typeface="Inter" panose="02000503000000020004" pitchFamily="2" charset="0"/>
                <a:ea typeface="Inter" panose="02000503000000020004" pitchFamily="2" charset="0"/>
              </a:rPr>
              <a:t>Метрика</a:t>
            </a:r>
          </a:p>
          <a:p>
            <a:pPr defTabSz="1488104">
              <a:lnSpc>
                <a:spcPts val="8500"/>
              </a:lnSpc>
              <a:spcBef>
                <a:spcPct val="0"/>
              </a:spcBef>
            </a:pPr>
            <a:r>
              <a:rPr lang="ru-RU" sz="7500" b="1" dirty="0" smtClean="0">
                <a:latin typeface="Inter" panose="02000503000000020004" pitchFamily="2" charset="0"/>
                <a:ea typeface="Inter" panose="02000503000000020004" pitchFamily="2" charset="0"/>
              </a:rPr>
              <a:t>И дерево метрик</a:t>
            </a:r>
            <a:endParaRPr lang="en-US" sz="75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29729D-42FB-6582-9CFA-9D3EB9B78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384750" y="1033002"/>
            <a:ext cx="5036850" cy="1157114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4" y="6777037"/>
            <a:ext cx="14077217" cy="489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5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2">
            <a:extLst>
              <a:ext uri="{FF2B5EF4-FFF2-40B4-BE49-F238E27FC236}">
                <a16:creationId xmlns:a16="http://schemas.microsoft.com/office/drawing/2014/main" id="{BA5DABD8-5CD3-7B2A-2331-1E445ECCD19D}"/>
              </a:ext>
            </a:extLst>
          </p:cNvPr>
          <p:cNvSpPr/>
          <p:nvPr/>
        </p:nvSpPr>
        <p:spPr>
          <a:xfrm>
            <a:off x="996375" y="4094260"/>
            <a:ext cx="11652825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 defTabSz="1488104">
              <a:lnSpc>
                <a:spcPts val="11000"/>
              </a:lnSpc>
              <a:spcBef>
                <a:spcPct val="0"/>
              </a:spcBef>
            </a:pPr>
            <a:r>
              <a:rPr lang="en-US" sz="10000" b="1" dirty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GitHub </a:t>
            </a:r>
            <a:endParaRPr lang="en-US" sz="10000" b="1" dirty="0">
              <a:solidFill>
                <a:srgbClr val="FAFAFA"/>
              </a:solidFill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4732001-74E5-D445-6E19-6A4C489F60C5}"/>
              </a:ext>
            </a:extLst>
          </p:cNvPr>
          <p:cNvGrpSpPr/>
          <p:nvPr/>
        </p:nvGrpSpPr>
        <p:grpSpPr>
          <a:xfrm>
            <a:off x="18107862" y="1284879"/>
            <a:ext cx="5006802" cy="11146294"/>
            <a:chOff x="18107862" y="1284879"/>
            <a:chExt cx="5006802" cy="11146294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21EA41E8-80A1-1AC5-D19E-3CC40E493367}"/>
                </a:ext>
              </a:extLst>
            </p:cNvPr>
            <p:cNvSpPr/>
            <p:nvPr/>
          </p:nvSpPr>
          <p:spPr>
            <a:xfrm rot="16200000">
              <a:off x="18263161" y="7558436"/>
              <a:ext cx="4791487" cy="4791487"/>
            </a:xfrm>
            <a:custGeom>
              <a:avLst/>
              <a:gdLst>
                <a:gd name="connsiteX0" fmla="*/ 4791488 w 4791487"/>
                <a:gd name="connsiteY0" fmla="*/ 2395744 h 4791487"/>
                <a:gd name="connsiteX1" fmla="*/ 2395744 w 4791487"/>
                <a:gd name="connsiteY1" fmla="*/ 4791488 h 4791487"/>
                <a:gd name="connsiteX2" fmla="*/ 0 w 4791487"/>
                <a:gd name="connsiteY2" fmla="*/ 2395744 h 4791487"/>
                <a:gd name="connsiteX3" fmla="*/ 2395744 w 4791487"/>
                <a:gd name="connsiteY3" fmla="*/ 0 h 4791487"/>
                <a:gd name="connsiteX4" fmla="*/ 4791488 w 4791487"/>
                <a:gd name="connsiteY4" fmla="*/ 2395744 h 479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487" h="4791487">
                  <a:moveTo>
                    <a:pt x="4791488" y="2395744"/>
                  </a:moveTo>
                  <a:cubicBezTo>
                    <a:pt x="4791488" y="3718876"/>
                    <a:pt x="3718877" y="4791488"/>
                    <a:pt x="2395744" y="4791488"/>
                  </a:cubicBezTo>
                  <a:cubicBezTo>
                    <a:pt x="1072611" y="4791488"/>
                    <a:pt x="0" y="3718876"/>
                    <a:pt x="0" y="2395744"/>
                  </a:cubicBezTo>
                  <a:cubicBezTo>
                    <a:pt x="0" y="1072611"/>
                    <a:pt x="1072611" y="0"/>
                    <a:pt x="2395744" y="0"/>
                  </a:cubicBezTo>
                  <a:cubicBezTo>
                    <a:pt x="3718877" y="0"/>
                    <a:pt x="4791488" y="1072611"/>
                    <a:pt x="4791488" y="2395744"/>
                  </a:cubicBezTo>
                  <a:close/>
                </a:path>
              </a:pathLst>
            </a:custGeom>
            <a:noFill/>
            <a:ln w="2477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DC3EA792-D846-8A94-D59F-C262E72019BB}"/>
                </a:ext>
              </a:extLst>
            </p:cNvPr>
            <p:cNvSpPr/>
            <p:nvPr/>
          </p:nvSpPr>
          <p:spPr>
            <a:xfrm rot="16200000">
              <a:off x="18263161" y="1366074"/>
              <a:ext cx="4791487" cy="4791487"/>
            </a:xfrm>
            <a:custGeom>
              <a:avLst/>
              <a:gdLst>
                <a:gd name="connsiteX0" fmla="*/ 4791488 w 4791487"/>
                <a:gd name="connsiteY0" fmla="*/ 2395744 h 4791487"/>
                <a:gd name="connsiteX1" fmla="*/ 2395744 w 4791487"/>
                <a:gd name="connsiteY1" fmla="*/ 4791488 h 4791487"/>
                <a:gd name="connsiteX2" fmla="*/ 0 w 4791487"/>
                <a:gd name="connsiteY2" fmla="*/ 2395744 h 4791487"/>
                <a:gd name="connsiteX3" fmla="*/ 2395744 w 4791487"/>
                <a:gd name="connsiteY3" fmla="*/ 0 h 4791487"/>
                <a:gd name="connsiteX4" fmla="*/ 4791488 w 4791487"/>
                <a:gd name="connsiteY4" fmla="*/ 2395744 h 479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487" h="4791487">
                  <a:moveTo>
                    <a:pt x="4791488" y="2395744"/>
                  </a:moveTo>
                  <a:cubicBezTo>
                    <a:pt x="4791488" y="3718877"/>
                    <a:pt x="3718877" y="4791488"/>
                    <a:pt x="2395744" y="4791488"/>
                  </a:cubicBezTo>
                  <a:cubicBezTo>
                    <a:pt x="1072611" y="4791488"/>
                    <a:pt x="0" y="3718877"/>
                    <a:pt x="0" y="2395744"/>
                  </a:cubicBezTo>
                  <a:cubicBezTo>
                    <a:pt x="0" y="1072611"/>
                    <a:pt x="1072611" y="0"/>
                    <a:pt x="2395744" y="0"/>
                  </a:cubicBezTo>
                  <a:cubicBezTo>
                    <a:pt x="3718877" y="0"/>
                    <a:pt x="4791488" y="1072611"/>
                    <a:pt x="4791488" y="2395744"/>
                  </a:cubicBezTo>
                  <a:close/>
                </a:path>
              </a:pathLst>
            </a:custGeom>
            <a:noFill/>
            <a:ln w="2477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575692A1-BAAB-0E1C-5812-6E2C055DE250}"/>
                </a:ext>
              </a:extLst>
            </p:cNvPr>
            <p:cNvSpPr/>
            <p:nvPr/>
          </p:nvSpPr>
          <p:spPr>
            <a:xfrm>
              <a:off x="18263156" y="5504903"/>
              <a:ext cx="4791492" cy="4780900"/>
            </a:xfrm>
            <a:custGeom>
              <a:avLst/>
              <a:gdLst>
                <a:gd name="connsiteX0" fmla="*/ 2395749 w 4791492"/>
                <a:gd name="connsiteY0" fmla="*/ 0 h 4780900"/>
                <a:gd name="connsiteX1" fmla="*/ 4791493 w 4791492"/>
                <a:gd name="connsiteY1" fmla="*/ 2390450 h 4780900"/>
                <a:gd name="connsiteX2" fmla="*/ 2395749 w 4791492"/>
                <a:gd name="connsiteY2" fmla="*/ 4780901 h 4780900"/>
                <a:gd name="connsiteX3" fmla="*/ 0 w 4791492"/>
                <a:gd name="connsiteY3" fmla="*/ 2390450 h 4780900"/>
                <a:gd name="connsiteX4" fmla="*/ 2395749 w 4791492"/>
                <a:gd name="connsiteY4" fmla="*/ 0 h 478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492" h="4780900">
                  <a:moveTo>
                    <a:pt x="2395749" y="0"/>
                  </a:moveTo>
                  <a:cubicBezTo>
                    <a:pt x="3718906" y="0"/>
                    <a:pt x="4791493" y="1070268"/>
                    <a:pt x="4791493" y="2390450"/>
                  </a:cubicBezTo>
                  <a:cubicBezTo>
                    <a:pt x="4791493" y="3710633"/>
                    <a:pt x="3718906" y="4780901"/>
                    <a:pt x="2395749" y="4780901"/>
                  </a:cubicBezTo>
                  <a:cubicBezTo>
                    <a:pt x="1072579" y="4780901"/>
                    <a:pt x="0" y="3710633"/>
                    <a:pt x="0" y="2390450"/>
                  </a:cubicBezTo>
                  <a:cubicBezTo>
                    <a:pt x="0" y="1070268"/>
                    <a:pt x="1072579" y="0"/>
                    <a:pt x="2395749" y="0"/>
                  </a:cubicBezTo>
                  <a:close/>
                </a:path>
              </a:pathLst>
            </a:custGeom>
            <a:noFill/>
            <a:ln w="2477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F6849C98-8CD1-CD59-133A-E24C0B6EC498}"/>
                </a:ext>
              </a:extLst>
            </p:cNvPr>
            <p:cNvSpPr/>
            <p:nvPr/>
          </p:nvSpPr>
          <p:spPr>
            <a:xfrm rot="16200000">
              <a:off x="18263161" y="3430195"/>
              <a:ext cx="4791487" cy="4791487"/>
            </a:xfrm>
            <a:custGeom>
              <a:avLst/>
              <a:gdLst>
                <a:gd name="connsiteX0" fmla="*/ 4791488 w 4791487"/>
                <a:gd name="connsiteY0" fmla="*/ 2395744 h 4791487"/>
                <a:gd name="connsiteX1" fmla="*/ 2395744 w 4791487"/>
                <a:gd name="connsiteY1" fmla="*/ 4791488 h 4791487"/>
                <a:gd name="connsiteX2" fmla="*/ 0 w 4791487"/>
                <a:gd name="connsiteY2" fmla="*/ 2395744 h 4791487"/>
                <a:gd name="connsiteX3" fmla="*/ 2395744 w 4791487"/>
                <a:gd name="connsiteY3" fmla="*/ 0 h 4791487"/>
                <a:gd name="connsiteX4" fmla="*/ 4791488 w 4791487"/>
                <a:gd name="connsiteY4" fmla="*/ 2395744 h 479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487" h="4791487">
                  <a:moveTo>
                    <a:pt x="4791488" y="2395744"/>
                  </a:moveTo>
                  <a:cubicBezTo>
                    <a:pt x="4791488" y="3718877"/>
                    <a:pt x="3718877" y="4791488"/>
                    <a:pt x="2395744" y="4791488"/>
                  </a:cubicBezTo>
                  <a:cubicBezTo>
                    <a:pt x="1072611" y="4791488"/>
                    <a:pt x="0" y="3718877"/>
                    <a:pt x="0" y="2395744"/>
                  </a:cubicBezTo>
                  <a:cubicBezTo>
                    <a:pt x="0" y="1072611"/>
                    <a:pt x="1072611" y="0"/>
                    <a:pt x="2395744" y="0"/>
                  </a:cubicBezTo>
                  <a:cubicBezTo>
                    <a:pt x="3718877" y="0"/>
                    <a:pt x="4791488" y="1072611"/>
                    <a:pt x="4791488" y="2395744"/>
                  </a:cubicBezTo>
                  <a:close/>
                </a:path>
              </a:pathLst>
            </a:custGeom>
            <a:noFill/>
            <a:ln w="2477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38AC4E1A-855B-A045-FD6D-0DDA9C1E3A5C}"/>
                </a:ext>
              </a:extLst>
            </p:cNvPr>
            <p:cNvSpPr/>
            <p:nvPr/>
          </p:nvSpPr>
          <p:spPr>
            <a:xfrm>
              <a:off x="20960589" y="1353677"/>
              <a:ext cx="1990023" cy="10913372"/>
            </a:xfrm>
            <a:custGeom>
              <a:avLst/>
              <a:gdLst>
                <a:gd name="connsiteX0" fmla="*/ 1990023 w 1990023"/>
                <a:gd name="connsiteY0" fmla="*/ 0 h 10913372"/>
                <a:gd name="connsiteX1" fmla="*/ 0 w 1990023"/>
                <a:gd name="connsiteY1" fmla="*/ 5506455 h 10913372"/>
                <a:gd name="connsiteX2" fmla="*/ 1990023 w 1990023"/>
                <a:gd name="connsiteY2" fmla="*/ 10913372 h 1091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0023" h="10913372">
                  <a:moveTo>
                    <a:pt x="1990023" y="0"/>
                  </a:moveTo>
                  <a:cubicBezTo>
                    <a:pt x="1007911" y="902632"/>
                    <a:pt x="0" y="3028171"/>
                    <a:pt x="0" y="5506455"/>
                  </a:cubicBezTo>
                  <a:cubicBezTo>
                    <a:pt x="0" y="7897748"/>
                    <a:pt x="1063971" y="9960629"/>
                    <a:pt x="1990023" y="10913372"/>
                  </a:cubicBezTo>
                </a:path>
              </a:pathLst>
            </a:custGeom>
            <a:noFill/>
            <a:ln w="24774" cap="flat">
              <a:solidFill>
                <a:schemeClr val="accent2"/>
              </a:solidFill>
              <a:custDash>
                <a:ds d="704250" sp="70425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D707916B-6B93-9139-7046-8BC581684EA2}"/>
                </a:ext>
              </a:extLst>
            </p:cNvPr>
            <p:cNvSpPr/>
            <p:nvPr/>
          </p:nvSpPr>
          <p:spPr>
            <a:xfrm>
              <a:off x="18250761" y="1406604"/>
              <a:ext cx="1990025" cy="10913381"/>
            </a:xfrm>
            <a:custGeom>
              <a:avLst/>
              <a:gdLst>
                <a:gd name="connsiteX0" fmla="*/ 0 w 1990025"/>
                <a:gd name="connsiteY0" fmla="*/ 10913381 h 10913381"/>
                <a:gd name="connsiteX1" fmla="*/ 1990026 w 1990025"/>
                <a:gd name="connsiteY1" fmla="*/ 5406914 h 10913381"/>
                <a:gd name="connsiteX2" fmla="*/ 1 w 1990025"/>
                <a:gd name="connsiteY2" fmla="*/ 0 h 109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0025" h="10913381">
                  <a:moveTo>
                    <a:pt x="0" y="10913381"/>
                  </a:moveTo>
                  <a:cubicBezTo>
                    <a:pt x="982108" y="10010747"/>
                    <a:pt x="1990026" y="7885210"/>
                    <a:pt x="1990026" y="5406914"/>
                  </a:cubicBezTo>
                  <a:cubicBezTo>
                    <a:pt x="1990026" y="3015633"/>
                    <a:pt x="926044" y="952754"/>
                    <a:pt x="1" y="0"/>
                  </a:cubicBezTo>
                </a:path>
              </a:pathLst>
            </a:custGeom>
            <a:noFill/>
            <a:ln w="24774" cap="flat">
              <a:solidFill>
                <a:schemeClr val="accent2"/>
              </a:solidFill>
              <a:custDash>
                <a:ds d="704250" sp="70425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F15C61D-716A-B8C9-8A13-50C70A508C31}"/>
                </a:ext>
              </a:extLst>
            </p:cNvPr>
            <p:cNvSpPr/>
            <p:nvPr/>
          </p:nvSpPr>
          <p:spPr>
            <a:xfrm rot="16200000">
              <a:off x="22775950" y="12145373"/>
              <a:ext cx="285800" cy="285800"/>
            </a:xfrm>
            <a:custGeom>
              <a:avLst/>
              <a:gdLst>
                <a:gd name="connsiteX0" fmla="*/ 285801 w 285800"/>
                <a:gd name="connsiteY0" fmla="*/ 142901 h 285800"/>
                <a:gd name="connsiteX1" fmla="*/ 142901 w 285800"/>
                <a:gd name="connsiteY1" fmla="*/ 285801 h 285800"/>
                <a:gd name="connsiteX2" fmla="*/ 0 w 285800"/>
                <a:gd name="connsiteY2" fmla="*/ 142901 h 285800"/>
                <a:gd name="connsiteX3" fmla="*/ 142901 w 285800"/>
                <a:gd name="connsiteY3" fmla="*/ 0 h 285800"/>
                <a:gd name="connsiteX4" fmla="*/ 285801 w 285800"/>
                <a:gd name="connsiteY4" fmla="*/ 142901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1"/>
                  </a:moveTo>
                  <a:cubicBezTo>
                    <a:pt x="285801" y="221822"/>
                    <a:pt x="221822" y="285801"/>
                    <a:pt x="142901" y="285801"/>
                  </a:cubicBezTo>
                  <a:cubicBezTo>
                    <a:pt x="63979" y="285801"/>
                    <a:pt x="0" y="221822"/>
                    <a:pt x="0" y="142901"/>
                  </a:cubicBezTo>
                  <a:cubicBezTo>
                    <a:pt x="0" y="63979"/>
                    <a:pt x="63979" y="0"/>
                    <a:pt x="142901" y="0"/>
                  </a:cubicBezTo>
                  <a:cubicBezTo>
                    <a:pt x="221822" y="0"/>
                    <a:pt x="285801" y="63979"/>
                    <a:pt x="285801" y="142901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8DAA233C-E685-ED34-F69D-6805EE4C7452}"/>
                </a:ext>
              </a:extLst>
            </p:cNvPr>
            <p:cNvSpPr/>
            <p:nvPr/>
          </p:nvSpPr>
          <p:spPr>
            <a:xfrm rot="16200000">
              <a:off x="18107863" y="12145324"/>
              <a:ext cx="285800" cy="285800"/>
            </a:xfrm>
            <a:custGeom>
              <a:avLst/>
              <a:gdLst>
                <a:gd name="connsiteX0" fmla="*/ 285801 w 285800"/>
                <a:gd name="connsiteY0" fmla="*/ 142901 h 285800"/>
                <a:gd name="connsiteX1" fmla="*/ 142900 w 285800"/>
                <a:gd name="connsiteY1" fmla="*/ 285801 h 285800"/>
                <a:gd name="connsiteX2" fmla="*/ 0 w 285800"/>
                <a:gd name="connsiteY2" fmla="*/ 142901 h 285800"/>
                <a:gd name="connsiteX3" fmla="*/ 142900 w 285800"/>
                <a:gd name="connsiteY3" fmla="*/ 0 h 285800"/>
                <a:gd name="connsiteX4" fmla="*/ 285801 w 285800"/>
                <a:gd name="connsiteY4" fmla="*/ 142901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1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1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1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6F5A0FA3-CDB9-2D3C-FFA6-E2B8CA9B426B}"/>
                </a:ext>
              </a:extLst>
            </p:cNvPr>
            <p:cNvSpPr/>
            <p:nvPr/>
          </p:nvSpPr>
          <p:spPr>
            <a:xfrm rot="16200000">
              <a:off x="22775938" y="1284879"/>
              <a:ext cx="338726" cy="338726"/>
            </a:xfrm>
            <a:custGeom>
              <a:avLst/>
              <a:gdLst>
                <a:gd name="connsiteX0" fmla="*/ 338727 w 338726"/>
                <a:gd name="connsiteY0" fmla="*/ 169363 h 338726"/>
                <a:gd name="connsiteX1" fmla="*/ 169363 w 338726"/>
                <a:gd name="connsiteY1" fmla="*/ 338727 h 338726"/>
                <a:gd name="connsiteX2" fmla="*/ 0 w 338726"/>
                <a:gd name="connsiteY2" fmla="*/ 169363 h 338726"/>
                <a:gd name="connsiteX3" fmla="*/ 169363 w 338726"/>
                <a:gd name="connsiteY3" fmla="*/ 0 h 338726"/>
                <a:gd name="connsiteX4" fmla="*/ 338727 w 338726"/>
                <a:gd name="connsiteY4" fmla="*/ 169363 h 3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26" h="338726">
                  <a:moveTo>
                    <a:pt x="338727" y="169363"/>
                  </a:moveTo>
                  <a:cubicBezTo>
                    <a:pt x="338727" y="262900"/>
                    <a:pt x="262900" y="338727"/>
                    <a:pt x="169363" y="338727"/>
                  </a:cubicBezTo>
                  <a:cubicBezTo>
                    <a:pt x="75827" y="338727"/>
                    <a:pt x="0" y="262900"/>
                    <a:pt x="0" y="169363"/>
                  </a:cubicBezTo>
                  <a:cubicBezTo>
                    <a:pt x="0" y="75827"/>
                    <a:pt x="75827" y="0"/>
                    <a:pt x="169363" y="0"/>
                  </a:cubicBezTo>
                  <a:cubicBezTo>
                    <a:pt x="262900" y="0"/>
                    <a:pt x="338727" y="75827"/>
                    <a:pt x="338727" y="169363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98A9815E-F7B2-67E2-1524-BB55F70A2634}"/>
                </a:ext>
              </a:extLst>
            </p:cNvPr>
            <p:cNvSpPr/>
            <p:nvPr/>
          </p:nvSpPr>
          <p:spPr>
            <a:xfrm rot="16200000">
              <a:off x="18107862" y="1337800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28192668-4F99-C90C-29B2-1937B1280110}"/>
                </a:ext>
              </a:extLst>
            </p:cNvPr>
            <p:cNvSpPr/>
            <p:nvPr/>
          </p:nvSpPr>
          <p:spPr>
            <a:xfrm rot="16200000">
              <a:off x="19983263" y="8112353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5A8E2687-714E-2F10-53DB-DE36CF7B545F}"/>
                </a:ext>
              </a:extLst>
            </p:cNvPr>
            <p:cNvSpPr/>
            <p:nvPr/>
          </p:nvSpPr>
          <p:spPr>
            <a:xfrm rot="16200000">
              <a:off x="20928965" y="8112353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1 w 285800"/>
                <a:gd name="connsiteY1" fmla="*/ 285801 h 285800"/>
                <a:gd name="connsiteX2" fmla="*/ 0 w 285800"/>
                <a:gd name="connsiteY2" fmla="*/ 142900 h 285800"/>
                <a:gd name="connsiteX3" fmla="*/ 142901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1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1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9ABDC03B-5F2F-0C6C-BC1F-1A74AE67CC87}"/>
                </a:ext>
              </a:extLst>
            </p:cNvPr>
            <p:cNvSpPr/>
            <p:nvPr/>
          </p:nvSpPr>
          <p:spPr>
            <a:xfrm rot="16200000">
              <a:off x="19494519" y="9943594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-1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8"/>
                    <a:pt x="63979" y="-1"/>
                    <a:pt x="142900" y="-1"/>
                  </a:cubicBezTo>
                  <a:cubicBezTo>
                    <a:pt x="221822" y="-1"/>
                    <a:pt x="285801" y="63978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0E916BDE-E88D-DD4A-B1FA-104CAB206558}"/>
                </a:ext>
              </a:extLst>
            </p:cNvPr>
            <p:cNvSpPr/>
            <p:nvPr/>
          </p:nvSpPr>
          <p:spPr>
            <a:xfrm rot="16200000">
              <a:off x="18774729" y="11425535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-1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8"/>
                    <a:pt x="63979" y="-1"/>
                    <a:pt x="142900" y="-1"/>
                  </a:cubicBezTo>
                  <a:cubicBezTo>
                    <a:pt x="221822" y="-1"/>
                    <a:pt x="285801" y="63978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800189CE-86AF-82FF-1695-9E30CEDB5592}"/>
                </a:ext>
              </a:extLst>
            </p:cNvPr>
            <p:cNvSpPr/>
            <p:nvPr/>
          </p:nvSpPr>
          <p:spPr>
            <a:xfrm rot="16200000">
              <a:off x="22183169" y="11425546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-1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8"/>
                    <a:pt x="63979" y="-1"/>
                    <a:pt x="142900" y="-1"/>
                  </a:cubicBezTo>
                  <a:cubicBezTo>
                    <a:pt x="221822" y="-1"/>
                    <a:pt x="285801" y="63978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D3218E15-B45F-67EA-1AFE-83E13A90A82D}"/>
                </a:ext>
              </a:extLst>
            </p:cNvPr>
            <p:cNvSpPr/>
            <p:nvPr/>
          </p:nvSpPr>
          <p:spPr>
            <a:xfrm rot="16200000">
              <a:off x="21378695" y="9943594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-1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8"/>
                    <a:pt x="63979" y="-1"/>
                    <a:pt x="142900" y="-1"/>
                  </a:cubicBezTo>
                  <a:cubicBezTo>
                    <a:pt x="221822" y="-1"/>
                    <a:pt x="285801" y="63978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C2826FF3-AEF5-1515-E8A3-52515967D591}"/>
                </a:ext>
              </a:extLst>
            </p:cNvPr>
            <p:cNvSpPr/>
            <p:nvPr/>
          </p:nvSpPr>
          <p:spPr>
            <a:xfrm rot="16200000">
              <a:off x="19494519" y="3550113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11CE9124-9450-4BA1-F240-881A2064C466}"/>
                </a:ext>
              </a:extLst>
            </p:cNvPr>
            <p:cNvSpPr/>
            <p:nvPr/>
          </p:nvSpPr>
          <p:spPr>
            <a:xfrm rot="16200000">
              <a:off x="18679461" y="2057595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C8D54FAF-08E6-A8A4-7C73-7C2D5A624E82}"/>
                </a:ext>
              </a:extLst>
            </p:cNvPr>
            <p:cNvSpPr/>
            <p:nvPr/>
          </p:nvSpPr>
          <p:spPr>
            <a:xfrm rot="16200000">
              <a:off x="22183172" y="2025838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74390099-B72A-D885-CDFA-FB46F80E2F7C}"/>
                </a:ext>
              </a:extLst>
            </p:cNvPr>
            <p:cNvSpPr/>
            <p:nvPr/>
          </p:nvSpPr>
          <p:spPr>
            <a:xfrm rot="16200000">
              <a:off x="21378695" y="3550113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B4DFDE18-CB48-3756-294A-FFF8FDAF4C43}"/>
                </a:ext>
              </a:extLst>
            </p:cNvPr>
            <p:cNvSpPr/>
            <p:nvPr/>
          </p:nvSpPr>
          <p:spPr>
            <a:xfrm rot="16200000">
              <a:off x="19983263" y="5370780"/>
              <a:ext cx="285800" cy="285800"/>
            </a:xfrm>
            <a:custGeom>
              <a:avLst/>
              <a:gdLst>
                <a:gd name="connsiteX0" fmla="*/ 285801 w 285800"/>
                <a:gd name="connsiteY0" fmla="*/ 142901 h 285800"/>
                <a:gd name="connsiteX1" fmla="*/ 142900 w 285800"/>
                <a:gd name="connsiteY1" fmla="*/ 285801 h 285800"/>
                <a:gd name="connsiteX2" fmla="*/ 0 w 285800"/>
                <a:gd name="connsiteY2" fmla="*/ 142901 h 285800"/>
                <a:gd name="connsiteX3" fmla="*/ 142900 w 285800"/>
                <a:gd name="connsiteY3" fmla="*/ 0 h 285800"/>
                <a:gd name="connsiteX4" fmla="*/ 285801 w 285800"/>
                <a:gd name="connsiteY4" fmla="*/ 142901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1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1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1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722803BC-06F7-21B5-C438-B561F9F83145}"/>
                </a:ext>
              </a:extLst>
            </p:cNvPr>
            <p:cNvSpPr/>
            <p:nvPr/>
          </p:nvSpPr>
          <p:spPr>
            <a:xfrm rot="16200000">
              <a:off x="20904171" y="5370780"/>
              <a:ext cx="285800" cy="285800"/>
            </a:xfrm>
            <a:custGeom>
              <a:avLst/>
              <a:gdLst>
                <a:gd name="connsiteX0" fmla="*/ 285801 w 285800"/>
                <a:gd name="connsiteY0" fmla="*/ 142901 h 285800"/>
                <a:gd name="connsiteX1" fmla="*/ 142900 w 285800"/>
                <a:gd name="connsiteY1" fmla="*/ 285801 h 285800"/>
                <a:gd name="connsiteX2" fmla="*/ 0 w 285800"/>
                <a:gd name="connsiteY2" fmla="*/ 142901 h 285800"/>
                <a:gd name="connsiteX3" fmla="*/ 142900 w 285800"/>
                <a:gd name="connsiteY3" fmla="*/ 0 h 285800"/>
                <a:gd name="connsiteX4" fmla="*/ 285801 w 285800"/>
                <a:gd name="connsiteY4" fmla="*/ 142901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1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1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1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2ED8A68B-7E87-ABD8-7213-D67CECF72089}"/>
                </a:ext>
              </a:extLst>
            </p:cNvPr>
            <p:cNvSpPr/>
            <p:nvPr/>
          </p:nvSpPr>
          <p:spPr>
            <a:xfrm rot="16200000">
              <a:off x="20059170" y="7424313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AC1FF2DB-13DA-C276-6FA2-E44BBA908770}"/>
                </a:ext>
              </a:extLst>
            </p:cNvPr>
            <p:cNvSpPr/>
            <p:nvPr/>
          </p:nvSpPr>
          <p:spPr>
            <a:xfrm rot="16200000">
              <a:off x="20833705" y="7424313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1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1"/>
                    <a:pt x="142900" y="285801"/>
                  </a:cubicBezTo>
                  <a:cubicBezTo>
                    <a:pt x="63979" y="285801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5962144F-1595-FEE6-FB56-D08E6DD9B639}"/>
                </a:ext>
              </a:extLst>
            </p:cNvPr>
            <p:cNvSpPr/>
            <p:nvPr/>
          </p:nvSpPr>
          <p:spPr>
            <a:xfrm rot="16200000">
              <a:off x="20059170" y="5974135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0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0"/>
                    <a:pt x="142900" y="285800"/>
                  </a:cubicBezTo>
                  <a:cubicBezTo>
                    <a:pt x="63979" y="285800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49E3074A-8F87-6873-E27D-625979DC10E6}"/>
                </a:ext>
              </a:extLst>
            </p:cNvPr>
            <p:cNvSpPr/>
            <p:nvPr/>
          </p:nvSpPr>
          <p:spPr>
            <a:xfrm rot="16200000">
              <a:off x="20833705" y="5974135"/>
              <a:ext cx="285800" cy="285800"/>
            </a:xfrm>
            <a:custGeom>
              <a:avLst/>
              <a:gdLst>
                <a:gd name="connsiteX0" fmla="*/ 285801 w 285800"/>
                <a:gd name="connsiteY0" fmla="*/ 142900 h 285800"/>
                <a:gd name="connsiteX1" fmla="*/ 142900 w 285800"/>
                <a:gd name="connsiteY1" fmla="*/ 285800 h 285800"/>
                <a:gd name="connsiteX2" fmla="*/ 0 w 285800"/>
                <a:gd name="connsiteY2" fmla="*/ 142900 h 285800"/>
                <a:gd name="connsiteX3" fmla="*/ 142900 w 285800"/>
                <a:gd name="connsiteY3" fmla="*/ 0 h 285800"/>
                <a:gd name="connsiteX4" fmla="*/ 285801 w 285800"/>
                <a:gd name="connsiteY4" fmla="*/ 142900 h 2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800" h="285800">
                  <a:moveTo>
                    <a:pt x="285801" y="142900"/>
                  </a:moveTo>
                  <a:cubicBezTo>
                    <a:pt x="285801" y="221822"/>
                    <a:pt x="221822" y="285800"/>
                    <a:pt x="142900" y="285800"/>
                  </a:cubicBezTo>
                  <a:cubicBezTo>
                    <a:pt x="63979" y="285800"/>
                    <a:pt x="0" y="221822"/>
                    <a:pt x="0" y="142900"/>
                  </a:cubicBezTo>
                  <a:cubicBezTo>
                    <a:pt x="0" y="63979"/>
                    <a:pt x="63979" y="0"/>
                    <a:pt x="142900" y="0"/>
                  </a:cubicBezTo>
                  <a:cubicBezTo>
                    <a:pt x="221822" y="0"/>
                    <a:pt x="285801" y="63979"/>
                    <a:pt x="285801" y="142900"/>
                  </a:cubicBezTo>
                  <a:close/>
                </a:path>
              </a:pathLst>
            </a:custGeom>
            <a:solidFill>
              <a:schemeClr val="accent2"/>
            </a:solidFill>
            <a:ln w="13749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cxnSp>
        <p:nvCxnSpPr>
          <p:cNvPr id="30" name="Прямая соединительная линия 29"/>
          <p:cNvCxnSpPr/>
          <p:nvPr/>
        </p:nvCxnSpPr>
        <p:spPr>
          <a:xfrm flipV="1">
            <a:off x="984250" y="5419178"/>
            <a:ext cx="10864850" cy="1047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75" y="6259935"/>
            <a:ext cx="4966275" cy="4966275"/>
          </a:xfrm>
          <a:prstGeom prst="rect">
            <a:avLst/>
          </a:prstGeom>
        </p:spPr>
      </p:pic>
      <p:sp>
        <p:nvSpPr>
          <p:cNvPr id="34" name="Прямоугольник 33"/>
          <p:cNvSpPr/>
          <p:nvPr/>
        </p:nvSpPr>
        <p:spPr>
          <a:xfrm>
            <a:off x="6089534" y="6259935"/>
            <a:ext cx="47513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Отсканируйте чтобы посмотреть код проекта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62296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heme/theme1.xml><?xml version="1.0" encoding="utf-8"?>
<a:theme xmlns:a="http://schemas.openxmlformats.org/drawingml/2006/main" name="Office Theme">
  <a:themeElements>
    <a:clrScheme name="цу рефреш">
      <a:dk1>
        <a:srgbClr val="141414"/>
      </a:dk1>
      <a:lt1>
        <a:srgbClr val="E6E6E6"/>
      </a:lt1>
      <a:dk2>
        <a:srgbClr val="FAFAFA"/>
      </a:dk2>
      <a:lt2>
        <a:srgbClr val="5D5D5D"/>
      </a:lt2>
      <a:accent1>
        <a:srgbClr val="00A651"/>
      </a:accent1>
      <a:accent2>
        <a:srgbClr val="7759FF"/>
      </a:accent2>
      <a:accent3>
        <a:srgbClr val="FF662C"/>
      </a:accent3>
      <a:accent4>
        <a:srgbClr val="FFDD2C"/>
      </a:accent4>
      <a:accent5>
        <a:srgbClr val="FE68B9"/>
      </a:accent5>
      <a:accent6>
        <a:srgbClr val="2CB9FF"/>
      </a:accent6>
      <a:hlink>
        <a:srgbClr val="7759FF"/>
      </a:hlink>
      <a:folHlink>
        <a:srgbClr val="7759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3616</TotalTime>
  <Words>325</Words>
  <Application>Microsoft Office PowerPoint</Application>
  <PresentationFormat>Произвольный</PresentationFormat>
  <Paragraphs>32</Paragraphs>
  <Slides>9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20" baseType="lpstr">
      <vt:lpstr>Arial</vt:lpstr>
      <vt:lpstr>Calibri</vt:lpstr>
      <vt:lpstr>Calibri (Основной текст)</vt:lpstr>
      <vt:lpstr>Courier New</vt:lpstr>
      <vt:lpstr>Graphik LC Medium</vt:lpstr>
      <vt:lpstr>Graphik LC Regular</vt:lpstr>
      <vt:lpstr>Graphik LCG</vt:lpstr>
      <vt:lpstr>Inter</vt:lpstr>
      <vt:lpstr>STIX Two Math Regular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Andrew</cp:lastModifiedBy>
  <cp:revision>89</cp:revision>
  <dcterms:created xsi:type="dcterms:W3CDTF">2024-08-19T11:21:53Z</dcterms:created>
  <dcterms:modified xsi:type="dcterms:W3CDTF">2025-12-17T07:28:48Z</dcterms:modified>
</cp:coreProperties>
</file>